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7" r:id="rId6"/>
    <p:sldId id="272" r:id="rId7"/>
    <p:sldId id="268" r:id="rId8"/>
    <p:sldId id="275" r:id="rId9"/>
    <p:sldId id="273" r:id="rId10"/>
    <p:sldId id="271" r:id="rId11"/>
    <p:sldId id="274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571" autoAdjust="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D708C-6CF2-4CC2-A136-5078D9993B6B}" type="doc">
      <dgm:prSet loTypeId="urn:microsoft.com/office/officeart/2005/8/layout/vList3" loCatId="list" qsTypeId="urn:microsoft.com/office/officeart/2005/8/quickstyle/3d3" qsCatId="3D" csTypeId="urn:microsoft.com/office/officeart/2005/8/colors/accent0_1" csCatId="mainScheme" phldr="1"/>
      <dgm:spPr/>
    </dgm:pt>
    <dgm:pt modelId="{8E95AA01-749B-4B21-A1C8-9AA631F3E818}">
      <dgm:prSet phldrT="[Texto]"/>
      <dgm:spPr/>
      <dgm:t>
        <a:bodyPr/>
        <a:lstStyle/>
        <a:p>
          <a:pPr algn="just"/>
          <a:r>
            <a:rPr lang="es-PE" b="1" u="sng" dirty="0" smtClean="0"/>
            <a:t>PRESENCIAL</a:t>
          </a:r>
          <a:r>
            <a:rPr lang="es-PE" b="1" dirty="0" smtClean="0"/>
            <a:t>: Intendencia u Oficina Zonal que corresponda al domicilio fiscal del contribuyente.</a:t>
          </a:r>
        </a:p>
        <a:p>
          <a:pPr algn="just"/>
          <a:r>
            <a:rPr lang="es-PE" b="1" dirty="0" smtClean="0"/>
            <a:t>En los Centros de Servicio al Contribuyente que corresponda al domicilio fiscal del contribuyente.</a:t>
          </a:r>
          <a:endParaRPr lang="es-PE" b="1" dirty="0"/>
        </a:p>
      </dgm:t>
    </dgm:pt>
    <dgm:pt modelId="{E68A1733-6CA7-4689-A421-B473350CF57B}" type="parTrans" cxnId="{826E72C1-3A2F-489C-8524-6ABBF1CC024B}">
      <dgm:prSet/>
      <dgm:spPr/>
      <dgm:t>
        <a:bodyPr/>
        <a:lstStyle/>
        <a:p>
          <a:endParaRPr lang="es-PE"/>
        </a:p>
      </dgm:t>
    </dgm:pt>
    <dgm:pt modelId="{140A57E4-6BFF-42A5-8803-1D45B0290661}" type="sibTrans" cxnId="{826E72C1-3A2F-489C-8524-6ABBF1CC024B}">
      <dgm:prSet/>
      <dgm:spPr/>
      <dgm:t>
        <a:bodyPr/>
        <a:lstStyle/>
        <a:p>
          <a:endParaRPr lang="es-PE"/>
        </a:p>
      </dgm:t>
    </dgm:pt>
    <dgm:pt modelId="{C5CF7E4B-AB61-4D90-92D0-2B4420E0DE70}">
      <dgm:prSet phldrT="[Texto]"/>
      <dgm:spPr/>
      <dgm:t>
        <a:bodyPr/>
        <a:lstStyle/>
        <a:p>
          <a:pPr algn="just"/>
          <a:r>
            <a:rPr lang="es-PE" b="1" u="sng" dirty="0" smtClean="0"/>
            <a:t>VIRTUAL</a:t>
          </a:r>
          <a:r>
            <a:rPr lang="es-PE" b="1" dirty="0" smtClean="0"/>
            <a:t>: A través de SUNAT Operaciones en línea SOL), en el que cuentan con el servicio de pre-inscripción, modificaciones y baja del RUC.</a:t>
          </a:r>
        </a:p>
        <a:p>
          <a:pPr algn="just"/>
          <a:r>
            <a:rPr lang="es-PE" b="1" dirty="0" smtClean="0"/>
            <a:t>Y a través del SISEV, para las personas jurídicas.</a:t>
          </a:r>
          <a:endParaRPr lang="es-PE" b="1" dirty="0"/>
        </a:p>
      </dgm:t>
    </dgm:pt>
    <dgm:pt modelId="{F10E04A9-E5B3-465C-A94F-5C847C5EA205}" type="parTrans" cxnId="{4D7E3453-CC41-4E30-9BC0-2DC3D3E7DC06}">
      <dgm:prSet/>
      <dgm:spPr/>
      <dgm:t>
        <a:bodyPr/>
        <a:lstStyle/>
        <a:p>
          <a:endParaRPr lang="es-PE"/>
        </a:p>
      </dgm:t>
    </dgm:pt>
    <dgm:pt modelId="{6C098FB5-9933-41F9-9524-71FED94908A0}" type="sibTrans" cxnId="{4D7E3453-CC41-4E30-9BC0-2DC3D3E7DC06}">
      <dgm:prSet/>
      <dgm:spPr/>
      <dgm:t>
        <a:bodyPr/>
        <a:lstStyle/>
        <a:p>
          <a:endParaRPr lang="es-PE"/>
        </a:p>
      </dgm:t>
    </dgm:pt>
    <dgm:pt modelId="{5CEF2825-18F8-4A4B-B0AF-3FF4B577F89F}" type="pres">
      <dgm:prSet presAssocID="{F43D708C-6CF2-4CC2-A136-5078D9993B6B}" presName="linearFlow" presStyleCnt="0">
        <dgm:presLayoutVars>
          <dgm:dir/>
          <dgm:resizeHandles val="exact"/>
        </dgm:presLayoutVars>
      </dgm:prSet>
      <dgm:spPr/>
    </dgm:pt>
    <dgm:pt modelId="{83E29201-7782-45AD-8C23-A9B921D7AC89}" type="pres">
      <dgm:prSet presAssocID="{8E95AA01-749B-4B21-A1C8-9AA631F3E818}" presName="composite" presStyleCnt="0"/>
      <dgm:spPr/>
    </dgm:pt>
    <dgm:pt modelId="{148B1F6E-F710-40C0-8A70-8C4B8C8DB033}" type="pres">
      <dgm:prSet presAssocID="{8E95AA01-749B-4B21-A1C8-9AA631F3E818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52C7DD-75FE-4EAE-93BE-380B06D4438B}" type="pres">
      <dgm:prSet presAssocID="{8E95AA01-749B-4B21-A1C8-9AA631F3E81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34F2BFF-D987-47DD-8B55-C9BF6AA569EB}" type="pres">
      <dgm:prSet presAssocID="{140A57E4-6BFF-42A5-8803-1D45B0290661}" presName="spacing" presStyleCnt="0"/>
      <dgm:spPr/>
    </dgm:pt>
    <dgm:pt modelId="{F69DF76A-A9D1-4471-B421-6F67512F7B14}" type="pres">
      <dgm:prSet presAssocID="{C5CF7E4B-AB61-4D90-92D0-2B4420E0DE70}" presName="composite" presStyleCnt="0"/>
      <dgm:spPr/>
    </dgm:pt>
    <dgm:pt modelId="{13E28FB8-366F-410D-9D9C-832A9B511565}" type="pres">
      <dgm:prSet presAssocID="{C5CF7E4B-AB61-4D90-92D0-2B4420E0DE70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04143D-7ED6-49AC-9EA7-E4F695C4A53B}" type="pres">
      <dgm:prSet presAssocID="{C5CF7E4B-AB61-4D90-92D0-2B4420E0DE70}" presName="txShp" presStyleLbl="node1" presStyleIdx="1" presStyleCnt="2" custLinFactNeighborX="-209" custLinFactNeighborY="-113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D7E3453-CC41-4E30-9BC0-2DC3D3E7DC06}" srcId="{F43D708C-6CF2-4CC2-A136-5078D9993B6B}" destId="{C5CF7E4B-AB61-4D90-92D0-2B4420E0DE70}" srcOrd="1" destOrd="0" parTransId="{F10E04A9-E5B3-465C-A94F-5C847C5EA205}" sibTransId="{6C098FB5-9933-41F9-9524-71FED94908A0}"/>
    <dgm:cxn modelId="{4C541C26-2272-45D6-8C60-3710B690E2A2}" type="presOf" srcId="{F43D708C-6CF2-4CC2-A136-5078D9993B6B}" destId="{5CEF2825-18F8-4A4B-B0AF-3FF4B577F89F}" srcOrd="0" destOrd="0" presId="urn:microsoft.com/office/officeart/2005/8/layout/vList3"/>
    <dgm:cxn modelId="{8BD93342-0CCD-4068-891F-6405848CCE80}" type="presOf" srcId="{C5CF7E4B-AB61-4D90-92D0-2B4420E0DE70}" destId="{D804143D-7ED6-49AC-9EA7-E4F695C4A53B}" srcOrd="0" destOrd="0" presId="urn:microsoft.com/office/officeart/2005/8/layout/vList3"/>
    <dgm:cxn modelId="{826E72C1-3A2F-489C-8524-6ABBF1CC024B}" srcId="{F43D708C-6CF2-4CC2-A136-5078D9993B6B}" destId="{8E95AA01-749B-4B21-A1C8-9AA631F3E818}" srcOrd="0" destOrd="0" parTransId="{E68A1733-6CA7-4689-A421-B473350CF57B}" sibTransId="{140A57E4-6BFF-42A5-8803-1D45B0290661}"/>
    <dgm:cxn modelId="{54223BBF-1C40-4D86-8F40-9A0A81A77EB5}" type="presOf" srcId="{8E95AA01-749B-4B21-A1C8-9AA631F3E818}" destId="{5A52C7DD-75FE-4EAE-93BE-380B06D4438B}" srcOrd="0" destOrd="0" presId="urn:microsoft.com/office/officeart/2005/8/layout/vList3"/>
    <dgm:cxn modelId="{EFFF0A81-1030-44DE-BF49-FAB53D8552AC}" type="presParOf" srcId="{5CEF2825-18F8-4A4B-B0AF-3FF4B577F89F}" destId="{83E29201-7782-45AD-8C23-A9B921D7AC89}" srcOrd="0" destOrd="0" presId="urn:microsoft.com/office/officeart/2005/8/layout/vList3"/>
    <dgm:cxn modelId="{7931118C-89EC-4B92-BF18-A5B2874ED3BF}" type="presParOf" srcId="{83E29201-7782-45AD-8C23-A9B921D7AC89}" destId="{148B1F6E-F710-40C0-8A70-8C4B8C8DB033}" srcOrd="0" destOrd="0" presId="urn:microsoft.com/office/officeart/2005/8/layout/vList3"/>
    <dgm:cxn modelId="{9A58FA14-A7E4-49FB-9074-EA80F5329D78}" type="presParOf" srcId="{83E29201-7782-45AD-8C23-A9B921D7AC89}" destId="{5A52C7DD-75FE-4EAE-93BE-380B06D4438B}" srcOrd="1" destOrd="0" presId="urn:microsoft.com/office/officeart/2005/8/layout/vList3"/>
    <dgm:cxn modelId="{551C8204-1A75-4201-8FD1-460751B2DFCC}" type="presParOf" srcId="{5CEF2825-18F8-4A4B-B0AF-3FF4B577F89F}" destId="{034F2BFF-D987-47DD-8B55-C9BF6AA569EB}" srcOrd="1" destOrd="0" presId="urn:microsoft.com/office/officeart/2005/8/layout/vList3"/>
    <dgm:cxn modelId="{C92100B8-D4FC-4BCA-BC7B-980818261239}" type="presParOf" srcId="{5CEF2825-18F8-4A4B-B0AF-3FF4B577F89F}" destId="{F69DF76A-A9D1-4471-B421-6F67512F7B14}" srcOrd="2" destOrd="0" presId="urn:microsoft.com/office/officeart/2005/8/layout/vList3"/>
    <dgm:cxn modelId="{651052E2-62C9-4F2D-8BE8-A82252E5BA28}" type="presParOf" srcId="{F69DF76A-A9D1-4471-B421-6F67512F7B14}" destId="{13E28FB8-366F-410D-9D9C-832A9B511565}" srcOrd="0" destOrd="0" presId="urn:microsoft.com/office/officeart/2005/8/layout/vList3"/>
    <dgm:cxn modelId="{8634571C-3B4D-486F-8862-6E7B2CB0B831}" type="presParOf" srcId="{F69DF76A-A9D1-4471-B421-6F67512F7B14}" destId="{D804143D-7ED6-49AC-9EA7-E4F695C4A53B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99C25-7224-49DA-9374-59E46128DAAA}" type="doc">
      <dgm:prSet loTypeId="urn:microsoft.com/office/officeart/2005/8/layout/pList2" loCatId="list" qsTypeId="urn:microsoft.com/office/officeart/2005/8/quickstyle/simple1#1" qsCatId="simple" csTypeId="urn:microsoft.com/office/officeart/2005/8/colors/accent4_5" csCatId="accent4" phldr="1"/>
      <dgm:spPr/>
    </dgm:pt>
    <dgm:pt modelId="{A945B43F-5EC9-4800-9FD1-E585BA19EB16}">
      <dgm:prSet phldrT="[Texto]" custT="1"/>
      <dgm:spPr/>
      <dgm:t>
        <a:bodyPr/>
        <a:lstStyle/>
        <a:p>
          <a:pPr algn="ctr"/>
          <a:r>
            <a:rPr lang="es-MX" sz="1800" dirty="0" smtClean="0"/>
            <a:t>INSCRIPCIÓN AL RUC POR INTERNET:</a:t>
          </a:r>
        </a:p>
        <a:p>
          <a:pPr algn="just"/>
          <a:r>
            <a:rPr lang="es-MX" sz="1800" dirty="0" smtClean="0"/>
            <a:t>A través de SUNAT Operaciones en Línea (SOL) servicio ubicado en nuestro portal (SUNAT Virtual) las personas naturales pueden inscribirse al RUC.</a:t>
          </a:r>
          <a:endParaRPr lang="es-MX" sz="1800" dirty="0"/>
        </a:p>
      </dgm:t>
    </dgm:pt>
    <dgm:pt modelId="{4D9A38D4-BF13-4629-9743-60569CDE6512}" type="parTrans" cxnId="{6603DB24-82EB-49C1-BC3A-EED85390A3AE}">
      <dgm:prSet/>
      <dgm:spPr/>
      <dgm:t>
        <a:bodyPr/>
        <a:lstStyle/>
        <a:p>
          <a:endParaRPr lang="es-MX"/>
        </a:p>
      </dgm:t>
    </dgm:pt>
    <dgm:pt modelId="{141077B8-42D1-4965-ADD3-E9A242EED596}" type="sibTrans" cxnId="{6603DB24-82EB-49C1-BC3A-EED85390A3AE}">
      <dgm:prSet/>
      <dgm:spPr/>
      <dgm:t>
        <a:bodyPr/>
        <a:lstStyle/>
        <a:p>
          <a:endParaRPr lang="es-MX"/>
        </a:p>
      </dgm:t>
    </dgm:pt>
    <dgm:pt modelId="{CD65FA0B-7EAE-4EC0-81F8-EE99345B7536}">
      <dgm:prSet phldrT="[Texto]" custT="1"/>
      <dgm:spPr/>
      <dgm:t>
        <a:bodyPr/>
        <a:lstStyle/>
        <a:p>
          <a:pPr algn="ctr"/>
          <a:r>
            <a:rPr lang="es-MX" sz="1800" dirty="0" smtClean="0"/>
            <a:t>INSCRIPCIÓN AL RUC POR SISEV:</a:t>
          </a:r>
        </a:p>
        <a:p>
          <a:pPr algn="just"/>
          <a:r>
            <a:rPr lang="es-MX" sz="1800" dirty="0" smtClean="0"/>
            <a:t>Además, a través del SISEV, los sujetos obligados que se constituyan con la intervención de los Notarios, obtendrán su RUC luego que SUNARP remita a SUNAT la información de la inscripción del título, dejándolo expedito para su activación.</a:t>
          </a:r>
          <a:endParaRPr lang="es-MX" sz="1800" dirty="0"/>
        </a:p>
      </dgm:t>
    </dgm:pt>
    <dgm:pt modelId="{D5033BA9-602C-4E3C-AEB1-EE5C306FEB5B}" type="parTrans" cxnId="{C4395662-7839-4DC9-9FCB-474520856ECD}">
      <dgm:prSet/>
      <dgm:spPr/>
      <dgm:t>
        <a:bodyPr/>
        <a:lstStyle/>
        <a:p>
          <a:endParaRPr lang="es-MX"/>
        </a:p>
      </dgm:t>
    </dgm:pt>
    <dgm:pt modelId="{C04C19B6-2F16-43D2-9951-DF85A2C3D082}" type="sibTrans" cxnId="{C4395662-7839-4DC9-9FCB-474520856ECD}">
      <dgm:prSet/>
      <dgm:spPr/>
      <dgm:t>
        <a:bodyPr/>
        <a:lstStyle/>
        <a:p>
          <a:endParaRPr lang="es-MX"/>
        </a:p>
      </dgm:t>
    </dgm:pt>
    <dgm:pt modelId="{24D09B30-5692-4A88-B9BE-65C116B0D566}" type="pres">
      <dgm:prSet presAssocID="{6DB99C25-7224-49DA-9374-59E46128DAAA}" presName="Name0" presStyleCnt="0">
        <dgm:presLayoutVars>
          <dgm:dir/>
          <dgm:resizeHandles val="exact"/>
        </dgm:presLayoutVars>
      </dgm:prSet>
      <dgm:spPr/>
    </dgm:pt>
    <dgm:pt modelId="{11CA555A-BBB1-4935-A39B-718CC5FCECAC}" type="pres">
      <dgm:prSet presAssocID="{6DB99C25-7224-49DA-9374-59E46128DAAA}" presName="bkgdShp" presStyleLbl="alignAccFollowNode1" presStyleIdx="0" presStyleCnt="1"/>
      <dgm:spPr/>
    </dgm:pt>
    <dgm:pt modelId="{D69FB284-DE77-4A82-B92F-1379BD40C00C}" type="pres">
      <dgm:prSet presAssocID="{6DB99C25-7224-49DA-9374-59E46128DAAA}" presName="linComp" presStyleCnt="0"/>
      <dgm:spPr/>
    </dgm:pt>
    <dgm:pt modelId="{55894448-77A9-4D3F-AC52-50B0CE65DA33}" type="pres">
      <dgm:prSet presAssocID="{A945B43F-5EC9-4800-9FD1-E585BA19EB16}" presName="compNode" presStyleCnt="0"/>
      <dgm:spPr/>
    </dgm:pt>
    <dgm:pt modelId="{180E2EC7-4784-479A-AB7D-FB507EDDDA7D}" type="pres">
      <dgm:prSet presAssocID="{A945B43F-5EC9-4800-9FD1-E585BA19EB1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D6E163-552D-440D-8147-5185066A8D2B}" type="pres">
      <dgm:prSet presAssocID="{A945B43F-5EC9-4800-9FD1-E585BA19EB16}" presName="invisiNode" presStyleLbl="node1" presStyleIdx="0" presStyleCnt="2"/>
      <dgm:spPr/>
    </dgm:pt>
    <dgm:pt modelId="{00C6F8BC-2D0C-4160-B226-CAA2F8C6E04C}" type="pres">
      <dgm:prSet presAssocID="{A945B43F-5EC9-4800-9FD1-E585BA19EB1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3E2204-BED6-498D-B42E-D131A6EA5110}" type="pres">
      <dgm:prSet presAssocID="{141077B8-42D1-4965-ADD3-E9A242EED596}" presName="sibTrans" presStyleLbl="sibTrans2D1" presStyleIdx="0" presStyleCnt="0"/>
      <dgm:spPr/>
      <dgm:t>
        <a:bodyPr/>
        <a:lstStyle/>
        <a:p>
          <a:endParaRPr lang="es-PE"/>
        </a:p>
      </dgm:t>
    </dgm:pt>
    <dgm:pt modelId="{25E8B934-6D93-4317-9775-3FDDDB21CB1A}" type="pres">
      <dgm:prSet presAssocID="{CD65FA0B-7EAE-4EC0-81F8-EE99345B7536}" presName="compNode" presStyleCnt="0"/>
      <dgm:spPr/>
    </dgm:pt>
    <dgm:pt modelId="{0C032CCF-F313-4FC8-879A-577729B2C8BC}" type="pres">
      <dgm:prSet presAssocID="{CD65FA0B-7EAE-4EC0-81F8-EE99345B753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85D264-E6BB-46D1-8A5C-3035BF60DCF0}" type="pres">
      <dgm:prSet presAssocID="{CD65FA0B-7EAE-4EC0-81F8-EE99345B7536}" presName="invisiNode" presStyleLbl="node1" presStyleIdx="1" presStyleCnt="2"/>
      <dgm:spPr/>
    </dgm:pt>
    <dgm:pt modelId="{BAFCE627-4499-4C9B-9033-2EE653E74083}" type="pres">
      <dgm:prSet presAssocID="{CD65FA0B-7EAE-4EC0-81F8-EE99345B7536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603DB24-82EB-49C1-BC3A-EED85390A3AE}" srcId="{6DB99C25-7224-49DA-9374-59E46128DAAA}" destId="{A945B43F-5EC9-4800-9FD1-E585BA19EB16}" srcOrd="0" destOrd="0" parTransId="{4D9A38D4-BF13-4629-9743-60569CDE6512}" sibTransId="{141077B8-42D1-4965-ADD3-E9A242EED596}"/>
    <dgm:cxn modelId="{982C1096-4104-43E5-B44D-D75336DF71CD}" type="presOf" srcId="{CD65FA0B-7EAE-4EC0-81F8-EE99345B7536}" destId="{0C032CCF-F313-4FC8-879A-577729B2C8BC}" srcOrd="0" destOrd="0" presId="urn:microsoft.com/office/officeart/2005/8/layout/pList2"/>
    <dgm:cxn modelId="{94F3B3EA-31A3-4AAC-9B4F-78C9E5424717}" type="presOf" srcId="{141077B8-42D1-4965-ADD3-E9A242EED596}" destId="{923E2204-BED6-498D-B42E-D131A6EA5110}" srcOrd="0" destOrd="0" presId="urn:microsoft.com/office/officeart/2005/8/layout/pList2"/>
    <dgm:cxn modelId="{C38038BE-5D0F-4367-BA62-0CCCC3ADEFEF}" type="presOf" srcId="{6DB99C25-7224-49DA-9374-59E46128DAAA}" destId="{24D09B30-5692-4A88-B9BE-65C116B0D566}" srcOrd="0" destOrd="0" presId="urn:microsoft.com/office/officeart/2005/8/layout/pList2"/>
    <dgm:cxn modelId="{3A92D795-8831-4A69-9F6A-464EBD1688BF}" type="presOf" srcId="{A945B43F-5EC9-4800-9FD1-E585BA19EB16}" destId="{180E2EC7-4784-479A-AB7D-FB507EDDDA7D}" srcOrd="0" destOrd="0" presId="urn:microsoft.com/office/officeart/2005/8/layout/pList2"/>
    <dgm:cxn modelId="{C4395662-7839-4DC9-9FCB-474520856ECD}" srcId="{6DB99C25-7224-49DA-9374-59E46128DAAA}" destId="{CD65FA0B-7EAE-4EC0-81F8-EE99345B7536}" srcOrd="1" destOrd="0" parTransId="{D5033BA9-602C-4E3C-AEB1-EE5C306FEB5B}" sibTransId="{C04C19B6-2F16-43D2-9951-DF85A2C3D082}"/>
    <dgm:cxn modelId="{EA139574-AC64-44E7-A482-52EA0030045A}" type="presParOf" srcId="{24D09B30-5692-4A88-B9BE-65C116B0D566}" destId="{11CA555A-BBB1-4935-A39B-718CC5FCECAC}" srcOrd="0" destOrd="0" presId="urn:microsoft.com/office/officeart/2005/8/layout/pList2"/>
    <dgm:cxn modelId="{F7E04012-5DE1-4253-A3E1-7DC5AE650DB7}" type="presParOf" srcId="{24D09B30-5692-4A88-B9BE-65C116B0D566}" destId="{D69FB284-DE77-4A82-B92F-1379BD40C00C}" srcOrd="1" destOrd="0" presId="urn:microsoft.com/office/officeart/2005/8/layout/pList2"/>
    <dgm:cxn modelId="{9104F8D3-A5CB-4D4F-B35C-C16D9FC1D4CD}" type="presParOf" srcId="{D69FB284-DE77-4A82-B92F-1379BD40C00C}" destId="{55894448-77A9-4D3F-AC52-50B0CE65DA33}" srcOrd="0" destOrd="0" presId="urn:microsoft.com/office/officeart/2005/8/layout/pList2"/>
    <dgm:cxn modelId="{8AC569E1-3668-41E3-9394-320984F82520}" type="presParOf" srcId="{55894448-77A9-4D3F-AC52-50B0CE65DA33}" destId="{180E2EC7-4784-479A-AB7D-FB507EDDDA7D}" srcOrd="0" destOrd="0" presId="urn:microsoft.com/office/officeart/2005/8/layout/pList2"/>
    <dgm:cxn modelId="{34E42E5B-7DD9-4CB3-B8FB-4665F0742A82}" type="presParOf" srcId="{55894448-77A9-4D3F-AC52-50B0CE65DA33}" destId="{6DD6E163-552D-440D-8147-5185066A8D2B}" srcOrd="1" destOrd="0" presId="urn:microsoft.com/office/officeart/2005/8/layout/pList2"/>
    <dgm:cxn modelId="{BB713457-6A8C-4D91-8DE6-3B17B5A20BBB}" type="presParOf" srcId="{55894448-77A9-4D3F-AC52-50B0CE65DA33}" destId="{00C6F8BC-2D0C-4160-B226-CAA2F8C6E04C}" srcOrd="2" destOrd="0" presId="urn:microsoft.com/office/officeart/2005/8/layout/pList2"/>
    <dgm:cxn modelId="{DF9B0526-F91F-437F-AA59-CFE300418ED4}" type="presParOf" srcId="{D69FB284-DE77-4A82-B92F-1379BD40C00C}" destId="{923E2204-BED6-498D-B42E-D131A6EA5110}" srcOrd="1" destOrd="0" presId="urn:microsoft.com/office/officeart/2005/8/layout/pList2"/>
    <dgm:cxn modelId="{A61DD6F5-12C4-4A10-AFA8-BD214DF2C562}" type="presParOf" srcId="{D69FB284-DE77-4A82-B92F-1379BD40C00C}" destId="{25E8B934-6D93-4317-9775-3FDDDB21CB1A}" srcOrd="2" destOrd="0" presId="urn:microsoft.com/office/officeart/2005/8/layout/pList2"/>
    <dgm:cxn modelId="{415F04CF-0ACC-4C6B-961B-134C0402D404}" type="presParOf" srcId="{25E8B934-6D93-4317-9775-3FDDDB21CB1A}" destId="{0C032CCF-F313-4FC8-879A-577729B2C8BC}" srcOrd="0" destOrd="0" presId="urn:microsoft.com/office/officeart/2005/8/layout/pList2"/>
    <dgm:cxn modelId="{5FACC50C-A435-45C0-90C3-402A756949DB}" type="presParOf" srcId="{25E8B934-6D93-4317-9775-3FDDDB21CB1A}" destId="{6885D264-E6BB-46D1-8A5C-3035BF60DCF0}" srcOrd="1" destOrd="0" presId="urn:microsoft.com/office/officeart/2005/8/layout/pList2"/>
    <dgm:cxn modelId="{6819DEB0-ADFE-493C-AD55-AB9A66CACCF6}" type="presParOf" srcId="{25E8B934-6D93-4317-9775-3FDDDB21CB1A}" destId="{BAFCE627-4499-4C9B-9033-2EE653E74083}" srcOrd="2" destOrd="0" presId="urn:microsoft.com/office/officeart/2005/8/layout/p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238E8-42B5-4331-BD20-874317BC7BCD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F139DD30-6A5E-4780-9B2E-8EA3C3E54988}">
      <dgm:prSet phldrT="[Texto]" custT="1"/>
      <dgm:spPr/>
      <dgm:t>
        <a:bodyPr/>
        <a:lstStyle/>
        <a:p>
          <a:r>
            <a:rPr lang="es-PE" sz="1600" dirty="0" smtClean="0"/>
            <a:t>Modificación/Datos generales</a:t>
          </a:r>
          <a:endParaRPr lang="es-PE" sz="1600" dirty="0"/>
        </a:p>
      </dgm:t>
    </dgm:pt>
    <dgm:pt modelId="{F657E3E8-1E31-4503-8B54-919FF7569A14}" type="parTrans" cxnId="{CE26E1E3-B335-4648-8B60-14E99A9F2AEE}">
      <dgm:prSet/>
      <dgm:spPr/>
      <dgm:t>
        <a:bodyPr/>
        <a:lstStyle/>
        <a:p>
          <a:endParaRPr lang="es-PE"/>
        </a:p>
      </dgm:t>
    </dgm:pt>
    <dgm:pt modelId="{88703C6B-582A-4778-B65F-633945A4F037}" type="sibTrans" cxnId="{CE26E1E3-B335-4648-8B60-14E99A9F2AEE}">
      <dgm:prSet/>
      <dgm:spPr/>
      <dgm:t>
        <a:bodyPr/>
        <a:lstStyle/>
        <a:p>
          <a:endParaRPr lang="es-PE"/>
        </a:p>
      </dgm:t>
    </dgm:pt>
    <dgm:pt modelId="{ECF82B2F-4EFA-4C07-8CCA-A7FC8EAE9C26}">
      <dgm:prSet phldrT="[Texto]" custT="1"/>
      <dgm:spPr/>
      <dgm:t>
        <a:bodyPr lIns="72000" tIns="0" rIns="72000" bIns="0"/>
        <a:lstStyle/>
        <a:p>
          <a:pPr>
            <a:spcAft>
              <a:spcPts val="0"/>
            </a:spcAft>
          </a:pPr>
          <a:r>
            <a:rPr lang="es-PE" sz="1200" dirty="0" smtClean="0"/>
            <a:t>Nombre comercial</a:t>
          </a:r>
          <a:endParaRPr lang="es-PE" sz="1200" dirty="0"/>
        </a:p>
      </dgm:t>
    </dgm:pt>
    <dgm:pt modelId="{E911BEAC-4074-48BE-9E85-EC9620F690B1}" type="parTrans" cxnId="{7052BB1E-0254-4904-8FE5-AAF9F4B22DC6}">
      <dgm:prSet/>
      <dgm:spPr/>
      <dgm:t>
        <a:bodyPr/>
        <a:lstStyle/>
        <a:p>
          <a:endParaRPr lang="es-PE"/>
        </a:p>
      </dgm:t>
    </dgm:pt>
    <dgm:pt modelId="{7996CAA1-DB96-40B3-ACDF-CBFEE3A139C0}" type="sibTrans" cxnId="{7052BB1E-0254-4904-8FE5-AAF9F4B22DC6}">
      <dgm:prSet/>
      <dgm:spPr/>
      <dgm:t>
        <a:bodyPr/>
        <a:lstStyle/>
        <a:p>
          <a:endParaRPr lang="es-PE"/>
        </a:p>
      </dgm:t>
    </dgm:pt>
    <dgm:pt modelId="{7353A89C-D2D6-4632-AF57-551E8E895F7B}">
      <dgm:prSet phldrT="[Texto]" custT="1"/>
      <dgm:spPr/>
      <dgm:t>
        <a:bodyPr/>
        <a:lstStyle/>
        <a:p>
          <a:r>
            <a:rPr lang="es-PE" sz="1600" dirty="0" smtClean="0"/>
            <a:t>Modificación/Domicilio fiscal</a:t>
          </a:r>
          <a:endParaRPr lang="es-PE" sz="1600" dirty="0"/>
        </a:p>
      </dgm:t>
    </dgm:pt>
    <dgm:pt modelId="{7E47454F-1FD5-4560-BE31-BF5512A030C2}" type="parTrans" cxnId="{CAAC8A6C-EDB3-438F-94AE-5D3843539875}">
      <dgm:prSet/>
      <dgm:spPr/>
      <dgm:t>
        <a:bodyPr/>
        <a:lstStyle/>
        <a:p>
          <a:endParaRPr lang="es-PE"/>
        </a:p>
      </dgm:t>
    </dgm:pt>
    <dgm:pt modelId="{FD019D5B-B2BF-442B-901D-5BDB0D4519F2}" type="sibTrans" cxnId="{CAAC8A6C-EDB3-438F-94AE-5D3843539875}">
      <dgm:prSet/>
      <dgm:spPr/>
      <dgm:t>
        <a:bodyPr/>
        <a:lstStyle/>
        <a:p>
          <a:endParaRPr lang="es-PE"/>
        </a:p>
      </dgm:t>
    </dgm:pt>
    <dgm:pt modelId="{03165828-27A7-4F2F-806E-8AA92F4F7ED3}">
      <dgm:prSet phldrT="[Texto]" custT="1"/>
      <dgm:spPr/>
      <dgm:t>
        <a:bodyPr lIns="72000" tIns="0" rIns="72000" bIns="0" anchor="ctr"/>
        <a:lstStyle/>
        <a:p>
          <a:pPr marL="0" indent="0" algn="l">
            <a:spcAft>
              <a:spcPts val="0"/>
            </a:spcAft>
          </a:pPr>
          <a:r>
            <a:rPr lang="es-PE" sz="1400" dirty="0" smtClean="0"/>
            <a:t>Datos del domicilio fiscal</a:t>
          </a:r>
          <a:endParaRPr lang="es-PE" sz="1400" dirty="0"/>
        </a:p>
      </dgm:t>
    </dgm:pt>
    <dgm:pt modelId="{8640EFD9-DA5C-4E19-8073-0E2C903809E3}" type="parTrans" cxnId="{0E37279A-6496-462F-A1B6-C0390F14E074}">
      <dgm:prSet/>
      <dgm:spPr/>
      <dgm:t>
        <a:bodyPr/>
        <a:lstStyle/>
        <a:p>
          <a:endParaRPr lang="es-PE"/>
        </a:p>
      </dgm:t>
    </dgm:pt>
    <dgm:pt modelId="{E1113788-7870-473E-ACCD-590AAB0916AE}" type="sibTrans" cxnId="{0E37279A-6496-462F-A1B6-C0390F14E074}">
      <dgm:prSet/>
      <dgm:spPr/>
      <dgm:t>
        <a:bodyPr/>
        <a:lstStyle/>
        <a:p>
          <a:endParaRPr lang="es-PE"/>
        </a:p>
      </dgm:t>
    </dgm:pt>
    <dgm:pt modelId="{C04498C8-E437-4737-8C0E-271EC5C1C536}">
      <dgm:prSet phldrT="[Texto]" custT="1"/>
      <dgm:spPr/>
      <dgm:t>
        <a:bodyPr lIns="72000" tIns="0" rIns="72000" bIns="0" anchor="ctr"/>
        <a:lstStyle/>
        <a:p>
          <a:pPr marL="0" indent="0" algn="l">
            <a:spcAft>
              <a:spcPts val="0"/>
            </a:spcAft>
          </a:pPr>
          <a:r>
            <a:rPr lang="es-PE" sz="1400" dirty="0" smtClean="0"/>
            <a:t>Condición del inmueble declarado como domicilio fiscal</a:t>
          </a:r>
          <a:endParaRPr lang="es-PE" sz="1400" dirty="0"/>
        </a:p>
      </dgm:t>
    </dgm:pt>
    <dgm:pt modelId="{148CC7B7-D9C2-48A8-9A7C-205B414639D3}" type="parTrans" cxnId="{03FB0A47-B5AC-40FA-9AC1-D1E24E9F3290}">
      <dgm:prSet/>
      <dgm:spPr/>
      <dgm:t>
        <a:bodyPr/>
        <a:lstStyle/>
        <a:p>
          <a:endParaRPr lang="es-PE"/>
        </a:p>
      </dgm:t>
    </dgm:pt>
    <dgm:pt modelId="{4AE77AEB-658F-4F87-BBDA-06B9EEB93E84}" type="sibTrans" cxnId="{03FB0A47-B5AC-40FA-9AC1-D1E24E9F3290}">
      <dgm:prSet/>
      <dgm:spPr/>
      <dgm:t>
        <a:bodyPr/>
        <a:lstStyle/>
        <a:p>
          <a:endParaRPr lang="es-PE"/>
        </a:p>
      </dgm:t>
    </dgm:pt>
    <dgm:pt modelId="{A24339F8-D2D3-45C5-864B-9CDE33E1061E}">
      <dgm:prSet phldrT="[Texto]" custT="1"/>
      <dgm:spPr/>
      <dgm:t>
        <a:bodyPr/>
        <a:lstStyle/>
        <a:p>
          <a:r>
            <a:rPr lang="es-PE" sz="1600" dirty="0" smtClean="0"/>
            <a:t>Modificación/Establecimientos anexos</a:t>
          </a:r>
          <a:endParaRPr lang="es-PE" sz="1600" dirty="0"/>
        </a:p>
      </dgm:t>
    </dgm:pt>
    <dgm:pt modelId="{4F16B55C-F966-4C5A-8B95-9A84363C4D84}" type="parTrans" cxnId="{EE681F8E-3713-43A3-B811-B88A3E7590B3}">
      <dgm:prSet/>
      <dgm:spPr/>
      <dgm:t>
        <a:bodyPr/>
        <a:lstStyle/>
        <a:p>
          <a:endParaRPr lang="es-PE"/>
        </a:p>
      </dgm:t>
    </dgm:pt>
    <dgm:pt modelId="{455D97DE-653C-4875-AE55-6A0354370357}" type="sibTrans" cxnId="{EE681F8E-3713-43A3-B811-B88A3E7590B3}">
      <dgm:prSet/>
      <dgm:spPr/>
      <dgm:t>
        <a:bodyPr/>
        <a:lstStyle/>
        <a:p>
          <a:endParaRPr lang="es-PE"/>
        </a:p>
      </dgm:t>
    </dgm:pt>
    <dgm:pt modelId="{B123F76B-0AB4-480C-B335-AB0FABCDCC94}">
      <dgm:prSet phldrT="[Texto]"/>
      <dgm:spPr/>
      <dgm:t>
        <a:bodyPr/>
        <a:lstStyle/>
        <a:p>
          <a:pPr>
            <a:spcAft>
              <a:spcPts val="0"/>
            </a:spcAft>
          </a:pPr>
          <a:r>
            <a:rPr lang="es-PE" dirty="0" smtClean="0"/>
            <a:t>Baja de establecimientos anexos</a:t>
          </a:r>
          <a:endParaRPr lang="es-PE" dirty="0"/>
        </a:p>
      </dgm:t>
    </dgm:pt>
    <dgm:pt modelId="{51410EE6-980C-46DE-A3B9-95C39E632727}" type="parTrans" cxnId="{A781F22A-FAE8-4F54-B60D-BFB4EE1CF292}">
      <dgm:prSet/>
      <dgm:spPr/>
      <dgm:t>
        <a:bodyPr/>
        <a:lstStyle/>
        <a:p>
          <a:endParaRPr lang="es-PE"/>
        </a:p>
      </dgm:t>
    </dgm:pt>
    <dgm:pt modelId="{078D896B-41DC-4BC8-821E-577C3DC03CC1}" type="sibTrans" cxnId="{A781F22A-FAE8-4F54-B60D-BFB4EE1CF292}">
      <dgm:prSet/>
      <dgm:spPr/>
      <dgm:t>
        <a:bodyPr/>
        <a:lstStyle/>
        <a:p>
          <a:endParaRPr lang="es-PE"/>
        </a:p>
      </dgm:t>
    </dgm:pt>
    <dgm:pt modelId="{8FDCDFB7-039B-4C40-86EA-4EF2ED437913}">
      <dgm:prSet phldrT="[Texto]"/>
      <dgm:spPr/>
      <dgm:t>
        <a:bodyPr/>
        <a:lstStyle/>
        <a:p>
          <a:pPr>
            <a:spcAft>
              <a:spcPct val="15000"/>
            </a:spcAft>
          </a:pPr>
          <a:endParaRPr lang="es-PE" dirty="0"/>
        </a:p>
      </dgm:t>
    </dgm:pt>
    <dgm:pt modelId="{89A01F9B-D37B-49DB-8C61-6C76B83874AD}" type="parTrans" cxnId="{A7129E00-AD96-487D-B19D-4D2795CC1E52}">
      <dgm:prSet/>
      <dgm:spPr/>
      <dgm:t>
        <a:bodyPr/>
        <a:lstStyle/>
        <a:p>
          <a:endParaRPr lang="es-PE"/>
        </a:p>
      </dgm:t>
    </dgm:pt>
    <dgm:pt modelId="{A88F9B6E-9A94-4806-9B92-A04AD9D1F584}" type="sibTrans" cxnId="{A7129E00-AD96-487D-B19D-4D2795CC1E52}">
      <dgm:prSet/>
      <dgm:spPr/>
      <dgm:t>
        <a:bodyPr/>
        <a:lstStyle/>
        <a:p>
          <a:endParaRPr lang="es-PE"/>
        </a:p>
      </dgm:t>
    </dgm:pt>
    <dgm:pt modelId="{B6D0AC59-66C0-4484-A503-0C72A20D419C}">
      <dgm:prSet custT="1"/>
      <dgm:spPr/>
      <dgm:t>
        <a:bodyPr/>
        <a:lstStyle/>
        <a:p>
          <a:r>
            <a:rPr lang="es-PE" sz="1600" dirty="0" smtClean="0"/>
            <a:t>Modificación/Tributos afectos</a:t>
          </a:r>
          <a:endParaRPr lang="es-PE" sz="1600" dirty="0"/>
        </a:p>
      </dgm:t>
    </dgm:pt>
    <dgm:pt modelId="{D90AD1E7-AB5C-43C0-8EC1-E938E76A1ABC}" type="parTrans" cxnId="{4E272523-E49B-4245-B79B-EC7A97AA8014}">
      <dgm:prSet/>
      <dgm:spPr/>
      <dgm:t>
        <a:bodyPr/>
        <a:lstStyle/>
        <a:p>
          <a:endParaRPr lang="es-PE"/>
        </a:p>
      </dgm:t>
    </dgm:pt>
    <dgm:pt modelId="{113278A6-9F6A-4540-B414-4B1B42187854}" type="sibTrans" cxnId="{4E272523-E49B-4245-B79B-EC7A97AA8014}">
      <dgm:prSet/>
      <dgm:spPr/>
      <dgm:t>
        <a:bodyPr/>
        <a:lstStyle/>
        <a:p>
          <a:endParaRPr lang="es-PE"/>
        </a:p>
      </dgm:t>
    </dgm:pt>
    <dgm:pt modelId="{5269A0D6-EF8A-4D1A-A2FD-6B9E9F186876}">
      <dgm:prSet/>
      <dgm:spPr/>
      <dgm:t>
        <a:bodyPr/>
        <a:lstStyle/>
        <a:p>
          <a:pPr>
            <a:spcAft>
              <a:spcPts val="0"/>
            </a:spcAft>
          </a:pPr>
          <a:r>
            <a:rPr lang="es-PE" dirty="0" smtClean="0"/>
            <a:t>Alta de tributos</a:t>
          </a:r>
          <a:endParaRPr lang="es-PE" dirty="0"/>
        </a:p>
      </dgm:t>
    </dgm:pt>
    <dgm:pt modelId="{B40A9065-E223-4930-99C5-79704010917C}" type="parTrans" cxnId="{BE295151-3D30-4B92-AF57-95FFD902D2C6}">
      <dgm:prSet/>
      <dgm:spPr/>
      <dgm:t>
        <a:bodyPr/>
        <a:lstStyle/>
        <a:p>
          <a:endParaRPr lang="es-PE"/>
        </a:p>
      </dgm:t>
    </dgm:pt>
    <dgm:pt modelId="{D0D7B5A7-B8CF-4B93-A23E-563B2439837F}" type="sibTrans" cxnId="{BE295151-3D30-4B92-AF57-95FFD902D2C6}">
      <dgm:prSet/>
      <dgm:spPr/>
      <dgm:t>
        <a:bodyPr/>
        <a:lstStyle/>
        <a:p>
          <a:endParaRPr lang="es-PE"/>
        </a:p>
      </dgm:t>
    </dgm:pt>
    <dgm:pt modelId="{BC3C9DB4-5A91-4281-AF92-1332A9723930}">
      <dgm:prSet custT="1"/>
      <dgm:spPr/>
      <dgm:t>
        <a:bodyPr lIns="0" tIns="0" rIns="0" bIns="0"/>
        <a:lstStyle/>
        <a:p>
          <a:pPr>
            <a:spcAft>
              <a:spcPts val="0"/>
            </a:spcAft>
          </a:pPr>
          <a:r>
            <a:rPr lang="es-PE" sz="1500" dirty="0" smtClean="0"/>
            <a:t>Modificación/Suspensión temporal/reinicio de actividades</a:t>
          </a:r>
          <a:endParaRPr lang="es-PE" sz="1500" dirty="0"/>
        </a:p>
      </dgm:t>
    </dgm:pt>
    <dgm:pt modelId="{3904F31A-8119-4741-89E6-082B3268DA9D}" type="parTrans" cxnId="{0A0BCFEA-A9FB-4B95-9DB4-B2368A26A488}">
      <dgm:prSet/>
      <dgm:spPr/>
      <dgm:t>
        <a:bodyPr/>
        <a:lstStyle/>
        <a:p>
          <a:endParaRPr lang="es-PE"/>
        </a:p>
      </dgm:t>
    </dgm:pt>
    <dgm:pt modelId="{AA2A3944-C298-462C-8373-83A68DC2064E}" type="sibTrans" cxnId="{0A0BCFEA-A9FB-4B95-9DB4-B2368A26A488}">
      <dgm:prSet/>
      <dgm:spPr/>
      <dgm:t>
        <a:bodyPr/>
        <a:lstStyle/>
        <a:p>
          <a:endParaRPr lang="es-PE"/>
        </a:p>
      </dgm:t>
    </dgm:pt>
    <dgm:pt modelId="{DC530EE3-9C11-4170-B6B6-946C33187078}">
      <dgm:prSet custT="1"/>
      <dgm:spPr/>
      <dgm:t>
        <a:bodyPr lIns="72000" tIns="0" rIns="72000" bIns="0"/>
        <a:lstStyle/>
        <a:p>
          <a:pPr marL="115200">
            <a:spcAft>
              <a:spcPct val="15000"/>
            </a:spcAft>
          </a:pPr>
          <a:r>
            <a:rPr lang="es-PE" sz="1400" dirty="0" smtClean="0"/>
            <a:t>Suspensión temporal</a:t>
          </a:r>
          <a:endParaRPr lang="es-PE" sz="1400" dirty="0"/>
        </a:p>
      </dgm:t>
    </dgm:pt>
    <dgm:pt modelId="{E9F0F8A8-E487-40BF-BDA3-DC389FCCC687}" type="parTrans" cxnId="{80C17993-81BA-4862-A509-505EE96E1F54}">
      <dgm:prSet/>
      <dgm:spPr/>
      <dgm:t>
        <a:bodyPr/>
        <a:lstStyle/>
        <a:p>
          <a:endParaRPr lang="es-PE"/>
        </a:p>
      </dgm:t>
    </dgm:pt>
    <dgm:pt modelId="{30A6A40A-B42F-45B6-9B8E-DD3AB4F6C7E0}" type="sibTrans" cxnId="{80C17993-81BA-4862-A509-505EE96E1F54}">
      <dgm:prSet/>
      <dgm:spPr/>
      <dgm:t>
        <a:bodyPr/>
        <a:lstStyle/>
        <a:p>
          <a:endParaRPr lang="es-PE"/>
        </a:p>
      </dgm:t>
    </dgm:pt>
    <dgm:pt modelId="{4C8EFF62-8D75-4D1C-B74C-2BC735DB5C59}">
      <dgm:prSet phldrT="[Texto]" custT="1"/>
      <dgm:spPr/>
      <dgm:t>
        <a:bodyPr lIns="72000" tIns="0" rIns="72000" bIns="0"/>
        <a:lstStyle/>
        <a:p>
          <a:pPr>
            <a:spcAft>
              <a:spcPts val="0"/>
            </a:spcAft>
          </a:pPr>
          <a:r>
            <a:rPr lang="es-PE" sz="1200" dirty="0" smtClean="0"/>
            <a:t>Actividad económica principal y secundarias</a:t>
          </a:r>
          <a:endParaRPr lang="es-PE" sz="1200" dirty="0"/>
        </a:p>
      </dgm:t>
    </dgm:pt>
    <dgm:pt modelId="{0C04C5A0-95C5-4797-8E43-ACCE724750C0}" type="parTrans" cxnId="{75D411EF-6BF7-4C55-A099-E8D125833FE6}">
      <dgm:prSet/>
      <dgm:spPr/>
      <dgm:t>
        <a:bodyPr/>
        <a:lstStyle/>
        <a:p>
          <a:endParaRPr lang="es-PE"/>
        </a:p>
      </dgm:t>
    </dgm:pt>
    <dgm:pt modelId="{52570EE5-8000-4EDD-9CC0-EE3657A1610E}" type="sibTrans" cxnId="{75D411EF-6BF7-4C55-A099-E8D125833FE6}">
      <dgm:prSet/>
      <dgm:spPr/>
      <dgm:t>
        <a:bodyPr/>
        <a:lstStyle/>
        <a:p>
          <a:endParaRPr lang="es-PE"/>
        </a:p>
      </dgm:t>
    </dgm:pt>
    <dgm:pt modelId="{08A5D404-800D-44BE-9183-358225F82F84}">
      <dgm:prSet phldrT="[Texto]" custT="1"/>
      <dgm:spPr/>
      <dgm:t>
        <a:bodyPr lIns="72000" tIns="0" rIns="72000" bIns="0"/>
        <a:lstStyle/>
        <a:p>
          <a:pPr>
            <a:spcAft>
              <a:spcPts val="0"/>
            </a:spcAft>
          </a:pPr>
          <a:r>
            <a:rPr lang="es-PE" sz="1200" dirty="0" smtClean="0"/>
            <a:t>Código de Profesión u oficio</a:t>
          </a:r>
          <a:endParaRPr lang="es-PE" sz="1200" dirty="0"/>
        </a:p>
      </dgm:t>
    </dgm:pt>
    <dgm:pt modelId="{D7A3A787-AA37-4FFD-9B67-1E50E22B236F}" type="parTrans" cxnId="{7470799D-32A0-44AD-8C31-8D7106E93120}">
      <dgm:prSet/>
      <dgm:spPr/>
      <dgm:t>
        <a:bodyPr/>
        <a:lstStyle/>
        <a:p>
          <a:endParaRPr lang="es-PE"/>
        </a:p>
      </dgm:t>
    </dgm:pt>
    <dgm:pt modelId="{863D0F45-E476-4049-BE3B-B6B11EF305B4}" type="sibTrans" cxnId="{7470799D-32A0-44AD-8C31-8D7106E93120}">
      <dgm:prSet/>
      <dgm:spPr/>
      <dgm:t>
        <a:bodyPr/>
        <a:lstStyle/>
        <a:p>
          <a:endParaRPr lang="es-PE"/>
        </a:p>
      </dgm:t>
    </dgm:pt>
    <dgm:pt modelId="{203676D8-0A5F-41BC-BBA8-8CEE121B8E4D}">
      <dgm:prSet phldrT="[Texto]" custT="1"/>
      <dgm:spPr/>
      <dgm:t>
        <a:bodyPr lIns="72000" tIns="0" rIns="72000" bIns="0"/>
        <a:lstStyle/>
        <a:p>
          <a:pPr>
            <a:spcAft>
              <a:spcPts val="0"/>
            </a:spcAft>
          </a:pPr>
          <a:r>
            <a:rPr lang="es-PE" sz="1200" dirty="0" smtClean="0"/>
            <a:t>Sistema de emisión de comprobantes de pago</a:t>
          </a:r>
          <a:endParaRPr lang="es-PE" sz="1200" dirty="0"/>
        </a:p>
      </dgm:t>
    </dgm:pt>
    <dgm:pt modelId="{B284CD8E-A124-4CD4-858F-F789B824680E}" type="parTrans" cxnId="{C98D91F5-A333-45B3-B81E-BC0DE28EA9AA}">
      <dgm:prSet/>
      <dgm:spPr/>
      <dgm:t>
        <a:bodyPr/>
        <a:lstStyle/>
        <a:p>
          <a:endParaRPr lang="es-PE"/>
        </a:p>
      </dgm:t>
    </dgm:pt>
    <dgm:pt modelId="{903F56B3-4AA7-4E47-B65E-8D97D5D3A3F9}" type="sibTrans" cxnId="{C98D91F5-A333-45B3-B81E-BC0DE28EA9AA}">
      <dgm:prSet/>
      <dgm:spPr/>
      <dgm:t>
        <a:bodyPr/>
        <a:lstStyle/>
        <a:p>
          <a:endParaRPr lang="es-PE"/>
        </a:p>
      </dgm:t>
    </dgm:pt>
    <dgm:pt modelId="{9A79ECC7-0B67-44CB-B313-5F47F13F0B2F}">
      <dgm:prSet phldrT="[Texto]" custT="1"/>
      <dgm:spPr/>
      <dgm:t>
        <a:bodyPr lIns="72000" tIns="0" rIns="72000" bIns="0"/>
        <a:lstStyle/>
        <a:p>
          <a:pPr>
            <a:spcAft>
              <a:spcPts val="0"/>
            </a:spcAft>
          </a:pPr>
          <a:r>
            <a:rPr lang="es-PE" sz="1200" dirty="0" smtClean="0"/>
            <a:t>Sistema de contabilidad</a:t>
          </a:r>
          <a:endParaRPr lang="es-PE" sz="1200" dirty="0"/>
        </a:p>
      </dgm:t>
    </dgm:pt>
    <dgm:pt modelId="{B3468610-2361-4E12-B4B2-784BF852D082}" type="parTrans" cxnId="{5C0AB513-7054-4F68-BA51-884A07DCE7A9}">
      <dgm:prSet/>
      <dgm:spPr/>
      <dgm:t>
        <a:bodyPr/>
        <a:lstStyle/>
        <a:p>
          <a:endParaRPr lang="es-PE"/>
        </a:p>
      </dgm:t>
    </dgm:pt>
    <dgm:pt modelId="{C92B08DC-C94F-4183-A671-989B04411A70}" type="sibTrans" cxnId="{5C0AB513-7054-4F68-BA51-884A07DCE7A9}">
      <dgm:prSet/>
      <dgm:spPr/>
      <dgm:t>
        <a:bodyPr/>
        <a:lstStyle/>
        <a:p>
          <a:endParaRPr lang="es-PE"/>
        </a:p>
      </dgm:t>
    </dgm:pt>
    <dgm:pt modelId="{01687682-E3E4-4353-A7B5-92E9E1C7DB60}">
      <dgm:prSet phldrT="[Texto]" custT="1"/>
      <dgm:spPr/>
      <dgm:t>
        <a:bodyPr lIns="72000" tIns="0" rIns="72000" bIns="0"/>
        <a:lstStyle/>
        <a:p>
          <a:pPr>
            <a:spcAft>
              <a:spcPts val="0"/>
            </a:spcAft>
          </a:pPr>
          <a:r>
            <a:rPr lang="es-PE" sz="1200" dirty="0" smtClean="0"/>
            <a:t>Teléfonos y fax</a:t>
          </a:r>
          <a:endParaRPr lang="es-PE" sz="1200" dirty="0"/>
        </a:p>
      </dgm:t>
    </dgm:pt>
    <dgm:pt modelId="{7AC257F3-C820-4AC2-AB34-8AEC6D0742B0}" type="parTrans" cxnId="{98A297E6-048B-4153-8840-650F17B18168}">
      <dgm:prSet/>
      <dgm:spPr/>
      <dgm:t>
        <a:bodyPr/>
        <a:lstStyle/>
        <a:p>
          <a:endParaRPr lang="es-PE"/>
        </a:p>
      </dgm:t>
    </dgm:pt>
    <dgm:pt modelId="{B7BE8EB5-7ECA-410D-AA16-70C71FE8DB83}" type="sibTrans" cxnId="{98A297E6-048B-4153-8840-650F17B18168}">
      <dgm:prSet/>
      <dgm:spPr/>
      <dgm:t>
        <a:bodyPr/>
        <a:lstStyle/>
        <a:p>
          <a:endParaRPr lang="es-PE"/>
        </a:p>
      </dgm:t>
    </dgm:pt>
    <dgm:pt modelId="{6D941B62-2020-4BDF-96B4-C99D9380836D}">
      <dgm:prSet phldrT="[Texto]" custT="1"/>
      <dgm:spPr/>
      <dgm:t>
        <a:bodyPr lIns="72000" tIns="0" rIns="72000" bIns="0"/>
        <a:lstStyle/>
        <a:p>
          <a:pPr>
            <a:spcAft>
              <a:spcPts val="0"/>
            </a:spcAft>
          </a:pPr>
          <a:r>
            <a:rPr lang="es-PE" sz="1200" dirty="0" smtClean="0"/>
            <a:t>Correos electrónicos</a:t>
          </a:r>
          <a:endParaRPr lang="es-PE" sz="1200" dirty="0"/>
        </a:p>
      </dgm:t>
    </dgm:pt>
    <dgm:pt modelId="{1C75B19B-A0A5-4219-8A8D-43E3A8E059E3}" type="parTrans" cxnId="{1F9AA1B4-3931-4300-B44F-F351718B94F5}">
      <dgm:prSet/>
      <dgm:spPr/>
      <dgm:t>
        <a:bodyPr/>
        <a:lstStyle/>
        <a:p>
          <a:endParaRPr lang="es-PE"/>
        </a:p>
      </dgm:t>
    </dgm:pt>
    <dgm:pt modelId="{884C34AE-FDCA-4DCD-95B4-4CDDDDD19B72}" type="sibTrans" cxnId="{1F9AA1B4-3931-4300-B44F-F351718B94F5}">
      <dgm:prSet/>
      <dgm:spPr/>
      <dgm:t>
        <a:bodyPr/>
        <a:lstStyle/>
        <a:p>
          <a:endParaRPr lang="es-PE"/>
        </a:p>
      </dgm:t>
    </dgm:pt>
    <dgm:pt modelId="{4D910922-D74C-45B7-B158-2BD42103C83C}">
      <dgm:prSet phldrT="[Texto]" custT="1"/>
      <dgm:spPr/>
      <dgm:t>
        <a:bodyPr lIns="72000" tIns="0" rIns="72000" bIns="0"/>
        <a:lstStyle/>
        <a:p>
          <a:pPr>
            <a:spcAft>
              <a:spcPts val="0"/>
            </a:spcAft>
          </a:pPr>
          <a:r>
            <a:rPr lang="es-PE" sz="1200" dirty="0" smtClean="0"/>
            <a:t>Origen del capital</a:t>
          </a:r>
          <a:endParaRPr lang="es-PE" sz="1200" dirty="0"/>
        </a:p>
      </dgm:t>
    </dgm:pt>
    <dgm:pt modelId="{48C81CE7-2152-4E4C-BD26-331F3BF8D62F}" type="parTrans" cxnId="{ED17E292-6AF2-4535-9ED0-A6C1B1352429}">
      <dgm:prSet/>
      <dgm:spPr/>
      <dgm:t>
        <a:bodyPr/>
        <a:lstStyle/>
        <a:p>
          <a:endParaRPr lang="es-PE"/>
        </a:p>
      </dgm:t>
    </dgm:pt>
    <dgm:pt modelId="{1267EA4C-0E55-42C9-A3E7-408B263382E6}" type="sibTrans" cxnId="{ED17E292-6AF2-4535-9ED0-A6C1B1352429}">
      <dgm:prSet/>
      <dgm:spPr/>
      <dgm:t>
        <a:bodyPr/>
        <a:lstStyle/>
        <a:p>
          <a:endParaRPr lang="es-PE"/>
        </a:p>
      </dgm:t>
    </dgm:pt>
    <dgm:pt modelId="{8FD86363-ACED-4EBB-8126-0BFB0AD57623}">
      <dgm:prSet phldrT="[Texto]" custT="1"/>
      <dgm:spPr/>
      <dgm:t>
        <a:bodyPr lIns="72000" tIns="0" rIns="72000" bIns="0"/>
        <a:lstStyle/>
        <a:p>
          <a:pPr>
            <a:spcAft>
              <a:spcPts val="0"/>
            </a:spcAft>
          </a:pPr>
          <a:r>
            <a:rPr lang="es-PE" sz="1200" dirty="0" smtClean="0"/>
            <a:t>Condición de domicilio</a:t>
          </a:r>
          <a:endParaRPr lang="es-PE" sz="1200" dirty="0"/>
        </a:p>
      </dgm:t>
    </dgm:pt>
    <dgm:pt modelId="{BD85AAC0-3F66-4375-88AA-689D2F0D69C7}" type="parTrans" cxnId="{429DE98F-86A2-48DB-AAC9-E533CDF7687B}">
      <dgm:prSet/>
      <dgm:spPr/>
      <dgm:t>
        <a:bodyPr/>
        <a:lstStyle/>
        <a:p>
          <a:endParaRPr lang="es-PE"/>
        </a:p>
      </dgm:t>
    </dgm:pt>
    <dgm:pt modelId="{7C2CB955-697A-41B5-98C6-1871E1FA5334}" type="sibTrans" cxnId="{429DE98F-86A2-48DB-AAC9-E533CDF7687B}">
      <dgm:prSet/>
      <dgm:spPr/>
      <dgm:t>
        <a:bodyPr/>
        <a:lstStyle/>
        <a:p>
          <a:endParaRPr lang="es-PE"/>
        </a:p>
      </dgm:t>
    </dgm:pt>
    <dgm:pt modelId="{9B318219-0E4C-47B4-B216-0ADB330C819C}">
      <dgm:prSet custT="1"/>
      <dgm:spPr/>
      <dgm:t>
        <a:bodyPr lIns="72000" tIns="0" rIns="72000" bIns="0"/>
        <a:lstStyle/>
        <a:p>
          <a:pPr marL="115200">
            <a:spcAft>
              <a:spcPts val="0"/>
            </a:spcAft>
          </a:pPr>
          <a:r>
            <a:rPr lang="es-PE" sz="1400" dirty="0" smtClean="0"/>
            <a:t>Reinicio de actividades</a:t>
          </a:r>
          <a:endParaRPr lang="es-PE" sz="1400" dirty="0"/>
        </a:p>
      </dgm:t>
    </dgm:pt>
    <dgm:pt modelId="{78FBC98B-9613-4A5A-85D3-5733DEE04EFD}" type="parTrans" cxnId="{A094D1BF-D3D3-4A90-AD79-304A1F823E0D}">
      <dgm:prSet/>
      <dgm:spPr/>
      <dgm:t>
        <a:bodyPr/>
        <a:lstStyle/>
        <a:p>
          <a:endParaRPr lang="es-PE"/>
        </a:p>
      </dgm:t>
    </dgm:pt>
    <dgm:pt modelId="{3EF536B1-8C9A-4DDD-BF53-98140D51D901}" type="sibTrans" cxnId="{A094D1BF-D3D3-4A90-AD79-304A1F823E0D}">
      <dgm:prSet/>
      <dgm:spPr/>
      <dgm:t>
        <a:bodyPr/>
        <a:lstStyle/>
        <a:p>
          <a:endParaRPr lang="es-PE"/>
        </a:p>
      </dgm:t>
    </dgm:pt>
    <dgm:pt modelId="{11FE3418-0BE7-4739-8A89-C51536E2936B}">
      <dgm:prSet/>
      <dgm:spPr/>
      <dgm:t>
        <a:bodyPr/>
        <a:lstStyle/>
        <a:p>
          <a:pPr>
            <a:spcAft>
              <a:spcPts val="0"/>
            </a:spcAft>
          </a:pPr>
          <a:r>
            <a:rPr lang="es-PE" dirty="0" smtClean="0"/>
            <a:t>Baja de tributos</a:t>
          </a:r>
          <a:endParaRPr lang="es-PE" dirty="0"/>
        </a:p>
      </dgm:t>
    </dgm:pt>
    <dgm:pt modelId="{9DF4618D-AB0C-4E25-83FA-92F7EDCE500D}" type="parTrans" cxnId="{952C717E-FAE3-47FC-BFE8-44EDA80FA920}">
      <dgm:prSet/>
      <dgm:spPr/>
      <dgm:t>
        <a:bodyPr/>
        <a:lstStyle/>
        <a:p>
          <a:endParaRPr lang="es-PE"/>
        </a:p>
      </dgm:t>
    </dgm:pt>
    <dgm:pt modelId="{D94EF9C7-524A-4F82-8A8D-0D7EC4FA91F2}" type="sibTrans" cxnId="{952C717E-FAE3-47FC-BFE8-44EDA80FA920}">
      <dgm:prSet/>
      <dgm:spPr/>
      <dgm:t>
        <a:bodyPr/>
        <a:lstStyle/>
        <a:p>
          <a:endParaRPr lang="es-PE"/>
        </a:p>
      </dgm:t>
    </dgm:pt>
    <dgm:pt modelId="{1E5332FF-D105-4F59-BDE4-BC6EE30BB569}">
      <dgm:prSet custT="1"/>
      <dgm:spPr/>
      <dgm:t>
        <a:bodyPr/>
        <a:lstStyle/>
        <a:p>
          <a:r>
            <a:rPr lang="es-PE" sz="1200" dirty="0" smtClean="0"/>
            <a:t>Inscripción semi presencial al RUC (Personas naturales)</a:t>
          </a:r>
          <a:endParaRPr lang="es-PE" sz="800" dirty="0"/>
        </a:p>
      </dgm:t>
    </dgm:pt>
    <dgm:pt modelId="{E564551A-1050-428E-9D5C-9C3904787A75}" type="parTrans" cxnId="{76CD3587-45D5-4350-9477-D60A46CBB1A9}">
      <dgm:prSet/>
      <dgm:spPr/>
      <dgm:t>
        <a:bodyPr/>
        <a:lstStyle/>
        <a:p>
          <a:endParaRPr lang="es-PE"/>
        </a:p>
      </dgm:t>
    </dgm:pt>
    <dgm:pt modelId="{49B58252-7B5B-48FA-BC51-A72A3DDBB694}" type="sibTrans" cxnId="{76CD3587-45D5-4350-9477-D60A46CBB1A9}">
      <dgm:prSet/>
      <dgm:spPr/>
      <dgm:t>
        <a:bodyPr/>
        <a:lstStyle/>
        <a:p>
          <a:endParaRPr lang="es-PE"/>
        </a:p>
      </dgm:t>
    </dgm:pt>
    <dgm:pt modelId="{B77C1B86-8B0B-4592-A6AE-478AB1777166}">
      <dgm:prSet custT="1"/>
      <dgm:spPr/>
      <dgm:t>
        <a:bodyPr/>
        <a:lstStyle/>
        <a:p>
          <a:r>
            <a:rPr lang="es-PE" sz="1600" dirty="0" smtClean="0"/>
            <a:t>Inscripción al RUC</a:t>
          </a:r>
          <a:endParaRPr lang="es-PE" sz="1600" dirty="0"/>
        </a:p>
      </dgm:t>
    </dgm:pt>
    <dgm:pt modelId="{31DFCD15-413F-4398-B3D8-DFE918C4D8F2}" type="parTrans" cxnId="{F770BAA4-6E52-493B-8B53-412AF6EF2882}">
      <dgm:prSet/>
      <dgm:spPr/>
      <dgm:t>
        <a:bodyPr/>
        <a:lstStyle/>
        <a:p>
          <a:endParaRPr lang="es-PE"/>
        </a:p>
      </dgm:t>
    </dgm:pt>
    <dgm:pt modelId="{EC2DF7AF-17F0-473E-B90C-A94DC4424AAC}" type="sibTrans" cxnId="{F770BAA4-6E52-493B-8B53-412AF6EF2882}">
      <dgm:prSet/>
      <dgm:spPr/>
      <dgm:t>
        <a:bodyPr/>
        <a:lstStyle/>
        <a:p>
          <a:endParaRPr lang="es-PE"/>
        </a:p>
      </dgm:t>
    </dgm:pt>
    <dgm:pt modelId="{25D5FD53-088C-49FC-948D-DB87CC85B593}">
      <dgm:prSet custT="1"/>
      <dgm:spPr/>
      <dgm:t>
        <a:bodyPr/>
        <a:lstStyle/>
        <a:p>
          <a:r>
            <a:rPr lang="es-PE" sz="1200" dirty="0" smtClean="0"/>
            <a:t>Inscripción virtual al RUC de Personas Jurídicas</a:t>
          </a:r>
          <a:endParaRPr lang="es-PE" sz="1200" dirty="0"/>
        </a:p>
      </dgm:t>
    </dgm:pt>
    <dgm:pt modelId="{50D59C9B-7325-4F65-8380-F2EA3D85381E}" type="parTrans" cxnId="{501B076D-75FC-488D-B9D2-A351F8E7396F}">
      <dgm:prSet/>
      <dgm:spPr/>
      <dgm:t>
        <a:bodyPr/>
        <a:lstStyle/>
        <a:p>
          <a:endParaRPr lang="es-PE"/>
        </a:p>
      </dgm:t>
    </dgm:pt>
    <dgm:pt modelId="{DF9B2526-F2EB-4BA8-86EF-52A44741D27E}" type="sibTrans" cxnId="{501B076D-75FC-488D-B9D2-A351F8E7396F}">
      <dgm:prSet/>
      <dgm:spPr/>
      <dgm:t>
        <a:bodyPr/>
        <a:lstStyle/>
        <a:p>
          <a:endParaRPr lang="es-PE"/>
        </a:p>
      </dgm:t>
    </dgm:pt>
    <dgm:pt modelId="{8613A450-3DEC-4167-AE1A-C15F37796686}">
      <dgm:prSet custT="1"/>
      <dgm:spPr/>
      <dgm:t>
        <a:bodyPr/>
        <a:lstStyle/>
        <a:p>
          <a:r>
            <a:rPr lang="es-PE" sz="1600" dirty="0" smtClean="0"/>
            <a:t>Baja del RUC</a:t>
          </a:r>
          <a:endParaRPr lang="es-PE" sz="1600" dirty="0"/>
        </a:p>
      </dgm:t>
    </dgm:pt>
    <dgm:pt modelId="{E8E543F5-05B5-458B-AD2B-7781740379E2}" type="parTrans" cxnId="{C22B9862-337D-4833-936B-56A462D40667}">
      <dgm:prSet/>
      <dgm:spPr/>
      <dgm:t>
        <a:bodyPr/>
        <a:lstStyle/>
        <a:p>
          <a:endParaRPr lang="es-PE"/>
        </a:p>
      </dgm:t>
    </dgm:pt>
    <dgm:pt modelId="{4D4E9D1B-ABF5-4BD6-98AE-D48F54B0CA6C}" type="sibTrans" cxnId="{C22B9862-337D-4833-936B-56A462D40667}">
      <dgm:prSet/>
      <dgm:spPr/>
      <dgm:t>
        <a:bodyPr/>
        <a:lstStyle/>
        <a:p>
          <a:endParaRPr lang="es-PE"/>
        </a:p>
      </dgm:t>
    </dgm:pt>
    <dgm:pt modelId="{554C6717-97E7-4199-9656-505A5EBF302F}">
      <dgm:prSet/>
      <dgm:spPr/>
      <dgm:t>
        <a:bodyPr/>
        <a:lstStyle/>
        <a:p>
          <a:r>
            <a:rPr lang="es-PE" dirty="0" smtClean="0"/>
            <a:t>Baja de inscripción de personas naturales por cierre o cese </a:t>
          </a:r>
          <a:endParaRPr lang="es-PE" dirty="0"/>
        </a:p>
      </dgm:t>
    </dgm:pt>
    <dgm:pt modelId="{EB53EAC2-24F1-486F-B6CA-81367E8339F4}" type="parTrans" cxnId="{92193060-1BCF-4FF3-9EC9-4D070F7A12E0}">
      <dgm:prSet/>
      <dgm:spPr/>
      <dgm:t>
        <a:bodyPr/>
        <a:lstStyle/>
        <a:p>
          <a:endParaRPr lang="es-PE"/>
        </a:p>
      </dgm:t>
    </dgm:pt>
    <dgm:pt modelId="{4C3BC052-891C-42FA-A680-850056449497}" type="sibTrans" cxnId="{92193060-1BCF-4FF3-9EC9-4D070F7A12E0}">
      <dgm:prSet/>
      <dgm:spPr/>
      <dgm:t>
        <a:bodyPr/>
        <a:lstStyle/>
        <a:p>
          <a:endParaRPr lang="es-PE"/>
        </a:p>
      </dgm:t>
    </dgm:pt>
    <dgm:pt modelId="{4AE164D5-0751-4434-B7FD-D3518EEEC08A}" type="pres">
      <dgm:prSet presAssocID="{A54238E8-42B5-4331-BD20-874317BC7B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7F1928B-7AF2-4481-BBF1-E973D32F3499}" type="pres">
      <dgm:prSet presAssocID="{B77C1B86-8B0B-4592-A6AE-478AB1777166}" presName="linNode" presStyleCnt="0"/>
      <dgm:spPr/>
    </dgm:pt>
    <dgm:pt modelId="{5D0C490A-17A4-4342-AA42-33D8B10A7F13}" type="pres">
      <dgm:prSet presAssocID="{B77C1B86-8B0B-4592-A6AE-478AB1777166}" presName="parentText" presStyleLbl="node1" presStyleIdx="0" presStyleCnt="7" custScaleX="106859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6C9EAEF-3F56-44BD-8930-838655081623}" type="pres">
      <dgm:prSet presAssocID="{B77C1B86-8B0B-4592-A6AE-478AB1777166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3952240-98D8-4A1B-BE43-AB186B6FBE54}" type="pres">
      <dgm:prSet presAssocID="{EC2DF7AF-17F0-473E-B90C-A94DC4424AAC}" presName="sp" presStyleCnt="0"/>
      <dgm:spPr/>
    </dgm:pt>
    <dgm:pt modelId="{56AC7DC0-AAAC-483E-948D-651F6FD332CB}" type="pres">
      <dgm:prSet presAssocID="{F139DD30-6A5E-4780-9B2E-8EA3C3E54988}" presName="linNode" presStyleCnt="0"/>
      <dgm:spPr/>
      <dgm:t>
        <a:bodyPr/>
        <a:lstStyle/>
        <a:p>
          <a:endParaRPr lang="es-MX"/>
        </a:p>
      </dgm:t>
    </dgm:pt>
    <dgm:pt modelId="{7876BE4A-D4D8-4072-BF24-0C65DD7429C7}" type="pres">
      <dgm:prSet presAssocID="{F139DD30-6A5E-4780-9B2E-8EA3C3E54988}" presName="parentText" presStyleLbl="node1" presStyleIdx="1" presStyleCnt="7" custScaleX="106648" custScaleY="27622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42BE3BE-D1CE-4FC7-AA17-CCFF808B1F66}" type="pres">
      <dgm:prSet presAssocID="{F139DD30-6A5E-4780-9B2E-8EA3C3E54988}" presName="descendantText" presStyleLbl="alignAccFollowNode1" presStyleIdx="1" presStyleCnt="7" custScaleX="100000" custScaleY="35712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436C225-D6C1-4BFA-9F79-0DF5E8AE67EF}" type="pres">
      <dgm:prSet presAssocID="{88703C6B-582A-4778-B65F-633945A4F037}" presName="sp" presStyleCnt="0"/>
      <dgm:spPr/>
      <dgm:t>
        <a:bodyPr/>
        <a:lstStyle/>
        <a:p>
          <a:endParaRPr lang="es-MX"/>
        </a:p>
      </dgm:t>
    </dgm:pt>
    <dgm:pt modelId="{73CD14CB-ECAD-4AA2-A5AC-C1AB621EC074}" type="pres">
      <dgm:prSet presAssocID="{7353A89C-D2D6-4632-AF57-551E8E895F7B}" presName="linNode" presStyleCnt="0"/>
      <dgm:spPr/>
      <dgm:t>
        <a:bodyPr/>
        <a:lstStyle/>
        <a:p>
          <a:endParaRPr lang="es-MX"/>
        </a:p>
      </dgm:t>
    </dgm:pt>
    <dgm:pt modelId="{18888098-8A07-4C21-9679-9C10767FA0DB}" type="pres">
      <dgm:prSet presAssocID="{7353A89C-D2D6-4632-AF57-551E8E895F7B}" presName="parentText" presStyleLbl="node1" presStyleIdx="2" presStyleCnt="7" custScaleX="106859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46B5625-702F-4AF3-B6E3-ADF90D35B01B}" type="pres">
      <dgm:prSet presAssocID="{7353A89C-D2D6-4632-AF57-551E8E895F7B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80D64E-A77C-4349-968D-F8E38C2F22B7}" type="pres">
      <dgm:prSet presAssocID="{FD019D5B-B2BF-442B-901D-5BDB0D4519F2}" presName="sp" presStyleCnt="0"/>
      <dgm:spPr/>
      <dgm:t>
        <a:bodyPr/>
        <a:lstStyle/>
        <a:p>
          <a:endParaRPr lang="es-MX"/>
        </a:p>
      </dgm:t>
    </dgm:pt>
    <dgm:pt modelId="{D3631A8E-62A8-421B-99DD-CD5A5ABBDBBF}" type="pres">
      <dgm:prSet presAssocID="{BC3C9DB4-5A91-4281-AF92-1332A9723930}" presName="linNode" presStyleCnt="0"/>
      <dgm:spPr/>
      <dgm:t>
        <a:bodyPr/>
        <a:lstStyle/>
        <a:p>
          <a:endParaRPr lang="es-MX"/>
        </a:p>
      </dgm:t>
    </dgm:pt>
    <dgm:pt modelId="{A6544FA7-7ACD-45D5-9F5F-36E8F0106043}" type="pres">
      <dgm:prSet presAssocID="{BC3C9DB4-5A91-4281-AF92-1332A9723930}" presName="parentText" presStyleLbl="node1" presStyleIdx="3" presStyleCnt="7" custScaleX="106859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CD1C942-A521-43A5-80E7-3E45DC696C32}" type="pres">
      <dgm:prSet presAssocID="{BC3C9DB4-5A91-4281-AF92-1332A9723930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8BAEBEF-9101-4142-91F1-1365C4569F48}" type="pres">
      <dgm:prSet presAssocID="{AA2A3944-C298-462C-8373-83A68DC2064E}" presName="sp" presStyleCnt="0"/>
      <dgm:spPr/>
      <dgm:t>
        <a:bodyPr/>
        <a:lstStyle/>
        <a:p>
          <a:endParaRPr lang="es-MX"/>
        </a:p>
      </dgm:t>
    </dgm:pt>
    <dgm:pt modelId="{9EC684F5-8E33-4D31-BCAE-0B47A4F9032B}" type="pres">
      <dgm:prSet presAssocID="{B6D0AC59-66C0-4484-A503-0C72A20D419C}" presName="linNode" presStyleCnt="0"/>
      <dgm:spPr/>
      <dgm:t>
        <a:bodyPr/>
        <a:lstStyle/>
        <a:p>
          <a:endParaRPr lang="es-MX"/>
        </a:p>
      </dgm:t>
    </dgm:pt>
    <dgm:pt modelId="{84601D5C-4008-4567-A8E2-E334BA229643}" type="pres">
      <dgm:prSet presAssocID="{B6D0AC59-66C0-4484-A503-0C72A20D419C}" presName="parentText" presStyleLbl="node1" presStyleIdx="4" presStyleCnt="7" custScaleX="106859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E2410A-605A-448D-953C-E862A1141C67}" type="pres">
      <dgm:prSet presAssocID="{B6D0AC59-66C0-4484-A503-0C72A20D419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CC6B28-4685-489C-84D6-D5FB2DF9E8E9}" type="pres">
      <dgm:prSet presAssocID="{113278A6-9F6A-4540-B414-4B1B42187854}" presName="sp" presStyleCnt="0"/>
      <dgm:spPr/>
      <dgm:t>
        <a:bodyPr/>
        <a:lstStyle/>
        <a:p>
          <a:endParaRPr lang="es-MX"/>
        </a:p>
      </dgm:t>
    </dgm:pt>
    <dgm:pt modelId="{A6BF2728-F31C-4533-AFF2-26355884DF7E}" type="pres">
      <dgm:prSet presAssocID="{A24339F8-D2D3-45C5-864B-9CDE33E1061E}" presName="linNode" presStyleCnt="0"/>
      <dgm:spPr/>
      <dgm:t>
        <a:bodyPr/>
        <a:lstStyle/>
        <a:p>
          <a:endParaRPr lang="es-MX"/>
        </a:p>
      </dgm:t>
    </dgm:pt>
    <dgm:pt modelId="{FC51D6E1-5E36-49E2-89ED-364E8DBB919D}" type="pres">
      <dgm:prSet presAssocID="{A24339F8-D2D3-45C5-864B-9CDE33E1061E}" presName="parentText" presStyleLbl="node1" presStyleIdx="5" presStyleCnt="7" custScaleX="106859" custScaleY="8585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337D065-379B-4634-B05C-A10AEDF9C7CB}" type="pres">
      <dgm:prSet presAssocID="{A24339F8-D2D3-45C5-864B-9CDE33E1061E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7DB20CD-95AA-41A0-B677-1D085FA870A6}" type="pres">
      <dgm:prSet presAssocID="{455D97DE-653C-4875-AE55-6A0354370357}" presName="sp" presStyleCnt="0"/>
      <dgm:spPr/>
    </dgm:pt>
    <dgm:pt modelId="{84BBB5A3-6287-4378-84A8-BDB0301A1D62}" type="pres">
      <dgm:prSet presAssocID="{8613A450-3DEC-4167-AE1A-C15F37796686}" presName="linNode" presStyleCnt="0"/>
      <dgm:spPr/>
    </dgm:pt>
    <dgm:pt modelId="{86F0AAA1-7AAD-462E-9A12-7BB058EBE642}" type="pres">
      <dgm:prSet presAssocID="{8613A450-3DEC-4167-AE1A-C15F37796686}" presName="parentText" presStyleLbl="node1" presStyleIdx="6" presStyleCnt="7" custScaleX="106859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08B5964-A1BC-4B7E-A338-F92316E4846B}" type="pres">
      <dgm:prSet presAssocID="{8613A450-3DEC-4167-AE1A-C15F37796686}" presName="descendantText" presStyleLbl="alignAccFollowNode1" presStyleIdx="6" presStyleCnt="7" custLinFactNeighborX="-1961" custLinFactNeighborY="-150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C8F6B9E-9AA6-41DC-9345-1CC5AEB362CF}" type="presOf" srcId="{4C8EFF62-8D75-4D1C-B74C-2BC735DB5C59}" destId="{242BE3BE-D1CE-4FC7-AA17-CCFF808B1F66}" srcOrd="0" destOrd="1" presId="urn:microsoft.com/office/officeart/2005/8/layout/vList5"/>
    <dgm:cxn modelId="{9D53A371-8D2D-4B11-9842-CF2CD4B1BC4B}" type="presOf" srcId="{B123F76B-0AB4-480C-B335-AB0FABCDCC94}" destId="{B337D065-379B-4634-B05C-A10AEDF9C7CB}" srcOrd="0" destOrd="0" presId="urn:microsoft.com/office/officeart/2005/8/layout/vList5"/>
    <dgm:cxn modelId="{F0F064E3-B7C7-4EB5-BF63-A85CF0E9392D}" type="presOf" srcId="{BC3C9DB4-5A91-4281-AF92-1332A9723930}" destId="{A6544FA7-7ACD-45D5-9F5F-36E8F0106043}" srcOrd="0" destOrd="0" presId="urn:microsoft.com/office/officeart/2005/8/layout/vList5"/>
    <dgm:cxn modelId="{92193060-1BCF-4FF3-9EC9-4D070F7A12E0}" srcId="{8613A450-3DEC-4167-AE1A-C15F37796686}" destId="{554C6717-97E7-4199-9656-505A5EBF302F}" srcOrd="0" destOrd="0" parTransId="{EB53EAC2-24F1-486F-B6CA-81367E8339F4}" sibTransId="{4C3BC052-891C-42FA-A680-850056449497}"/>
    <dgm:cxn modelId="{CE26E1E3-B335-4648-8B60-14E99A9F2AEE}" srcId="{A54238E8-42B5-4331-BD20-874317BC7BCD}" destId="{F139DD30-6A5E-4780-9B2E-8EA3C3E54988}" srcOrd="1" destOrd="0" parTransId="{F657E3E8-1E31-4503-8B54-919FF7569A14}" sibTransId="{88703C6B-582A-4778-B65F-633945A4F037}"/>
    <dgm:cxn modelId="{75D411EF-6BF7-4C55-A099-E8D125833FE6}" srcId="{F139DD30-6A5E-4780-9B2E-8EA3C3E54988}" destId="{4C8EFF62-8D75-4D1C-B74C-2BC735DB5C59}" srcOrd="1" destOrd="0" parTransId="{0C04C5A0-95C5-4797-8E43-ACCE724750C0}" sibTransId="{52570EE5-8000-4EDD-9CC0-EE3657A1610E}"/>
    <dgm:cxn modelId="{B8BE1E19-AE98-4CCC-93BB-607469EC1B99}" type="presOf" srcId="{F139DD30-6A5E-4780-9B2E-8EA3C3E54988}" destId="{7876BE4A-D4D8-4072-BF24-0C65DD7429C7}" srcOrd="0" destOrd="0" presId="urn:microsoft.com/office/officeart/2005/8/layout/vList5"/>
    <dgm:cxn modelId="{5C0AB513-7054-4F68-BA51-884A07DCE7A9}" srcId="{F139DD30-6A5E-4780-9B2E-8EA3C3E54988}" destId="{9A79ECC7-0B67-44CB-B313-5F47F13F0B2F}" srcOrd="4" destOrd="0" parTransId="{B3468610-2361-4E12-B4B2-784BF852D082}" sibTransId="{C92B08DC-C94F-4183-A671-989B04411A70}"/>
    <dgm:cxn modelId="{0E37279A-6496-462F-A1B6-C0390F14E074}" srcId="{7353A89C-D2D6-4632-AF57-551E8E895F7B}" destId="{03165828-27A7-4F2F-806E-8AA92F4F7ED3}" srcOrd="0" destOrd="0" parTransId="{8640EFD9-DA5C-4E19-8073-0E2C903809E3}" sibTransId="{E1113788-7870-473E-ACCD-590AAB0916AE}"/>
    <dgm:cxn modelId="{BE295151-3D30-4B92-AF57-95FFD902D2C6}" srcId="{B6D0AC59-66C0-4484-A503-0C72A20D419C}" destId="{5269A0D6-EF8A-4D1A-A2FD-6B9E9F186876}" srcOrd="0" destOrd="0" parTransId="{B40A9065-E223-4930-99C5-79704010917C}" sibTransId="{D0D7B5A7-B8CF-4B93-A23E-563B2439837F}"/>
    <dgm:cxn modelId="{7052BB1E-0254-4904-8FE5-AAF9F4B22DC6}" srcId="{F139DD30-6A5E-4780-9B2E-8EA3C3E54988}" destId="{ECF82B2F-4EFA-4C07-8CCA-A7FC8EAE9C26}" srcOrd="0" destOrd="0" parTransId="{E911BEAC-4074-48BE-9E85-EC9620F690B1}" sibTransId="{7996CAA1-DB96-40B3-ACDF-CBFEE3A139C0}"/>
    <dgm:cxn modelId="{80C17993-81BA-4862-A509-505EE96E1F54}" srcId="{BC3C9DB4-5A91-4281-AF92-1332A9723930}" destId="{DC530EE3-9C11-4170-B6B6-946C33187078}" srcOrd="0" destOrd="0" parTransId="{E9F0F8A8-E487-40BF-BDA3-DC389FCCC687}" sibTransId="{30A6A40A-B42F-45B6-9B8E-DD3AB4F6C7E0}"/>
    <dgm:cxn modelId="{1F9AA1B4-3931-4300-B44F-F351718B94F5}" srcId="{F139DD30-6A5E-4780-9B2E-8EA3C3E54988}" destId="{6D941B62-2020-4BDF-96B4-C99D9380836D}" srcOrd="6" destOrd="0" parTransId="{1C75B19B-A0A5-4219-8A8D-43E3A8E059E3}" sibTransId="{884C34AE-FDCA-4DCD-95B4-4CDDDDD19B72}"/>
    <dgm:cxn modelId="{DB48EE8E-756F-44F3-90E4-F249AD6B5403}" type="presOf" srcId="{11FE3418-0BE7-4739-8A89-C51536E2936B}" destId="{E5E2410A-605A-448D-953C-E862A1141C67}" srcOrd="0" destOrd="1" presId="urn:microsoft.com/office/officeart/2005/8/layout/vList5"/>
    <dgm:cxn modelId="{0A0BCFEA-A9FB-4B95-9DB4-B2368A26A488}" srcId="{A54238E8-42B5-4331-BD20-874317BC7BCD}" destId="{BC3C9DB4-5A91-4281-AF92-1332A9723930}" srcOrd="3" destOrd="0" parTransId="{3904F31A-8119-4741-89E6-082B3268DA9D}" sibTransId="{AA2A3944-C298-462C-8373-83A68DC2064E}"/>
    <dgm:cxn modelId="{501B076D-75FC-488D-B9D2-A351F8E7396F}" srcId="{B77C1B86-8B0B-4592-A6AE-478AB1777166}" destId="{25D5FD53-088C-49FC-948D-DB87CC85B593}" srcOrd="1" destOrd="0" parTransId="{50D59C9B-7325-4F65-8380-F2EA3D85381E}" sibTransId="{DF9B2526-F2EB-4BA8-86EF-52A44741D27E}"/>
    <dgm:cxn modelId="{CC0B902B-459B-408E-8BCD-C3EE1C40365E}" type="presOf" srcId="{A54238E8-42B5-4331-BD20-874317BC7BCD}" destId="{4AE164D5-0751-4434-B7FD-D3518EEEC08A}" srcOrd="0" destOrd="0" presId="urn:microsoft.com/office/officeart/2005/8/layout/vList5"/>
    <dgm:cxn modelId="{ED17E292-6AF2-4535-9ED0-A6C1B1352429}" srcId="{F139DD30-6A5E-4780-9B2E-8EA3C3E54988}" destId="{4D910922-D74C-45B7-B158-2BD42103C83C}" srcOrd="7" destOrd="0" parTransId="{48C81CE7-2152-4E4C-BD26-331F3BF8D62F}" sibTransId="{1267EA4C-0E55-42C9-A3E7-408B263382E6}"/>
    <dgm:cxn modelId="{76CD3587-45D5-4350-9477-D60A46CBB1A9}" srcId="{B77C1B86-8B0B-4592-A6AE-478AB1777166}" destId="{1E5332FF-D105-4F59-BDE4-BC6EE30BB569}" srcOrd="0" destOrd="0" parTransId="{E564551A-1050-428E-9D5C-9C3904787A75}" sibTransId="{49B58252-7B5B-48FA-BC51-A72A3DDBB694}"/>
    <dgm:cxn modelId="{EE681F8E-3713-43A3-B811-B88A3E7590B3}" srcId="{A54238E8-42B5-4331-BD20-874317BC7BCD}" destId="{A24339F8-D2D3-45C5-864B-9CDE33E1061E}" srcOrd="5" destOrd="0" parTransId="{4F16B55C-F966-4C5A-8B95-9A84363C4D84}" sibTransId="{455D97DE-653C-4875-AE55-6A0354370357}"/>
    <dgm:cxn modelId="{7470799D-32A0-44AD-8C31-8D7106E93120}" srcId="{F139DD30-6A5E-4780-9B2E-8EA3C3E54988}" destId="{08A5D404-800D-44BE-9183-358225F82F84}" srcOrd="2" destOrd="0" parTransId="{D7A3A787-AA37-4FFD-9B67-1E50E22B236F}" sibTransId="{863D0F45-E476-4049-BE3B-B6B11EF305B4}"/>
    <dgm:cxn modelId="{3FA44FF6-F717-4768-9946-0567C43E8E0B}" type="presOf" srcId="{B77C1B86-8B0B-4592-A6AE-478AB1777166}" destId="{5D0C490A-17A4-4342-AA42-33D8B10A7F13}" srcOrd="0" destOrd="0" presId="urn:microsoft.com/office/officeart/2005/8/layout/vList5"/>
    <dgm:cxn modelId="{19C944E9-2D67-402E-A5E7-C7E0B9443637}" type="presOf" srcId="{6D941B62-2020-4BDF-96B4-C99D9380836D}" destId="{242BE3BE-D1CE-4FC7-AA17-CCFF808B1F66}" srcOrd="0" destOrd="6" presId="urn:microsoft.com/office/officeart/2005/8/layout/vList5"/>
    <dgm:cxn modelId="{8AE6D57D-7A78-48B6-BCFA-6D0FEF3B9D7A}" type="presOf" srcId="{A24339F8-D2D3-45C5-864B-9CDE33E1061E}" destId="{FC51D6E1-5E36-49E2-89ED-364E8DBB919D}" srcOrd="0" destOrd="0" presId="urn:microsoft.com/office/officeart/2005/8/layout/vList5"/>
    <dgm:cxn modelId="{54AFA598-6743-4F00-A9BD-EC0D5080589D}" type="presOf" srcId="{203676D8-0A5F-41BC-BBA8-8CEE121B8E4D}" destId="{242BE3BE-D1CE-4FC7-AA17-CCFF808B1F66}" srcOrd="0" destOrd="3" presId="urn:microsoft.com/office/officeart/2005/8/layout/vList5"/>
    <dgm:cxn modelId="{952C717E-FAE3-47FC-BFE8-44EDA80FA920}" srcId="{B6D0AC59-66C0-4484-A503-0C72A20D419C}" destId="{11FE3418-0BE7-4739-8A89-C51536E2936B}" srcOrd="1" destOrd="0" parTransId="{9DF4618D-AB0C-4E25-83FA-92F7EDCE500D}" sibTransId="{D94EF9C7-524A-4F82-8A8D-0D7EC4FA91F2}"/>
    <dgm:cxn modelId="{4F366D74-4097-4767-AAEC-C2199FEB5749}" type="presOf" srcId="{7353A89C-D2D6-4632-AF57-551E8E895F7B}" destId="{18888098-8A07-4C21-9679-9C10767FA0DB}" srcOrd="0" destOrd="0" presId="urn:microsoft.com/office/officeart/2005/8/layout/vList5"/>
    <dgm:cxn modelId="{BF24B968-1F58-41A1-A25F-37EF486A924B}" type="presOf" srcId="{DC530EE3-9C11-4170-B6B6-946C33187078}" destId="{3CD1C942-A521-43A5-80E7-3E45DC696C32}" srcOrd="0" destOrd="0" presId="urn:microsoft.com/office/officeart/2005/8/layout/vList5"/>
    <dgm:cxn modelId="{08908BC4-3FCA-4733-A89F-1BD2E543AD5E}" type="presOf" srcId="{9A79ECC7-0B67-44CB-B313-5F47F13F0B2F}" destId="{242BE3BE-D1CE-4FC7-AA17-CCFF808B1F66}" srcOrd="0" destOrd="4" presId="urn:microsoft.com/office/officeart/2005/8/layout/vList5"/>
    <dgm:cxn modelId="{198C2656-A3F2-4FA6-BDDF-525C83FDA5F1}" type="presOf" srcId="{4D910922-D74C-45B7-B158-2BD42103C83C}" destId="{242BE3BE-D1CE-4FC7-AA17-CCFF808B1F66}" srcOrd="0" destOrd="7" presId="urn:microsoft.com/office/officeart/2005/8/layout/vList5"/>
    <dgm:cxn modelId="{98A297E6-048B-4153-8840-650F17B18168}" srcId="{F139DD30-6A5E-4780-9B2E-8EA3C3E54988}" destId="{01687682-E3E4-4353-A7B5-92E9E1C7DB60}" srcOrd="5" destOrd="0" parTransId="{7AC257F3-C820-4AC2-AB34-8AEC6D0742B0}" sibTransId="{B7BE8EB5-7ECA-410D-AA16-70C71FE8DB83}"/>
    <dgm:cxn modelId="{429DE98F-86A2-48DB-AAC9-E533CDF7687B}" srcId="{F139DD30-6A5E-4780-9B2E-8EA3C3E54988}" destId="{8FD86363-ACED-4EBB-8126-0BFB0AD57623}" srcOrd="8" destOrd="0" parTransId="{BD85AAC0-3F66-4375-88AA-689D2F0D69C7}" sibTransId="{7C2CB955-697A-41B5-98C6-1871E1FA5334}"/>
    <dgm:cxn modelId="{A781F22A-FAE8-4F54-B60D-BFB4EE1CF292}" srcId="{A24339F8-D2D3-45C5-864B-9CDE33E1061E}" destId="{B123F76B-0AB4-480C-B335-AB0FABCDCC94}" srcOrd="0" destOrd="0" parTransId="{51410EE6-980C-46DE-A3B9-95C39E632727}" sibTransId="{078D896B-41DC-4BC8-821E-577C3DC03CC1}"/>
    <dgm:cxn modelId="{A094D1BF-D3D3-4A90-AD79-304A1F823E0D}" srcId="{BC3C9DB4-5A91-4281-AF92-1332A9723930}" destId="{9B318219-0E4C-47B4-B216-0ADB330C819C}" srcOrd="1" destOrd="0" parTransId="{78FBC98B-9613-4A5A-85D3-5733DEE04EFD}" sibTransId="{3EF536B1-8C9A-4DDD-BF53-98140D51D901}"/>
    <dgm:cxn modelId="{147F8B6F-7FA8-4C14-848F-8E270726EB0F}" type="presOf" srcId="{03165828-27A7-4F2F-806E-8AA92F4F7ED3}" destId="{B46B5625-702F-4AF3-B6E3-ADF90D35B01B}" srcOrd="0" destOrd="0" presId="urn:microsoft.com/office/officeart/2005/8/layout/vList5"/>
    <dgm:cxn modelId="{FBA63A30-E3C6-47D6-80C7-CC6ADD78B7B7}" type="presOf" srcId="{1E5332FF-D105-4F59-BDE4-BC6EE30BB569}" destId="{46C9EAEF-3F56-44BD-8930-838655081623}" srcOrd="0" destOrd="0" presId="urn:microsoft.com/office/officeart/2005/8/layout/vList5"/>
    <dgm:cxn modelId="{A7129E00-AD96-487D-B19D-4D2795CC1E52}" srcId="{A24339F8-D2D3-45C5-864B-9CDE33E1061E}" destId="{8FDCDFB7-039B-4C40-86EA-4EF2ED437913}" srcOrd="1" destOrd="0" parTransId="{89A01F9B-D37B-49DB-8C61-6C76B83874AD}" sibTransId="{A88F9B6E-9A94-4806-9B92-A04AD9D1F584}"/>
    <dgm:cxn modelId="{C98D91F5-A333-45B3-B81E-BC0DE28EA9AA}" srcId="{F139DD30-6A5E-4780-9B2E-8EA3C3E54988}" destId="{203676D8-0A5F-41BC-BBA8-8CEE121B8E4D}" srcOrd="3" destOrd="0" parTransId="{B284CD8E-A124-4CD4-858F-F789B824680E}" sibTransId="{903F56B3-4AA7-4E47-B65E-8D97D5D3A3F9}"/>
    <dgm:cxn modelId="{731A68B1-3DFD-4C4A-AF70-47DFE6251DB5}" type="presOf" srcId="{08A5D404-800D-44BE-9183-358225F82F84}" destId="{242BE3BE-D1CE-4FC7-AA17-CCFF808B1F66}" srcOrd="0" destOrd="2" presId="urn:microsoft.com/office/officeart/2005/8/layout/vList5"/>
    <dgm:cxn modelId="{813F30FA-2DA6-4338-984B-812898EAE7E9}" type="presOf" srcId="{25D5FD53-088C-49FC-948D-DB87CC85B593}" destId="{46C9EAEF-3F56-44BD-8930-838655081623}" srcOrd="0" destOrd="1" presId="urn:microsoft.com/office/officeart/2005/8/layout/vList5"/>
    <dgm:cxn modelId="{4E272523-E49B-4245-B79B-EC7A97AA8014}" srcId="{A54238E8-42B5-4331-BD20-874317BC7BCD}" destId="{B6D0AC59-66C0-4484-A503-0C72A20D419C}" srcOrd="4" destOrd="0" parTransId="{D90AD1E7-AB5C-43C0-8EC1-E938E76A1ABC}" sibTransId="{113278A6-9F6A-4540-B414-4B1B42187854}"/>
    <dgm:cxn modelId="{CAAC8A6C-EDB3-438F-94AE-5D3843539875}" srcId="{A54238E8-42B5-4331-BD20-874317BC7BCD}" destId="{7353A89C-D2D6-4632-AF57-551E8E895F7B}" srcOrd="2" destOrd="0" parTransId="{7E47454F-1FD5-4560-BE31-BF5512A030C2}" sibTransId="{FD019D5B-B2BF-442B-901D-5BDB0D4519F2}"/>
    <dgm:cxn modelId="{282A3649-8E2B-4F66-808C-871A292F1864}" type="presOf" srcId="{ECF82B2F-4EFA-4C07-8CCA-A7FC8EAE9C26}" destId="{242BE3BE-D1CE-4FC7-AA17-CCFF808B1F66}" srcOrd="0" destOrd="0" presId="urn:microsoft.com/office/officeart/2005/8/layout/vList5"/>
    <dgm:cxn modelId="{9333ADF8-B368-417B-A79E-FEB2390CE1E0}" type="presOf" srcId="{5269A0D6-EF8A-4D1A-A2FD-6B9E9F186876}" destId="{E5E2410A-605A-448D-953C-E862A1141C67}" srcOrd="0" destOrd="0" presId="urn:microsoft.com/office/officeart/2005/8/layout/vList5"/>
    <dgm:cxn modelId="{03FB0A47-B5AC-40FA-9AC1-D1E24E9F3290}" srcId="{7353A89C-D2D6-4632-AF57-551E8E895F7B}" destId="{C04498C8-E437-4737-8C0E-271EC5C1C536}" srcOrd="1" destOrd="0" parTransId="{148CC7B7-D9C2-48A8-9A7C-205B414639D3}" sibTransId="{4AE77AEB-658F-4F87-BBDA-06B9EEB93E84}"/>
    <dgm:cxn modelId="{D4D2B5AD-B84E-4489-A5A8-B1B5C9F23C81}" type="presOf" srcId="{8FDCDFB7-039B-4C40-86EA-4EF2ED437913}" destId="{B337D065-379B-4634-B05C-A10AEDF9C7CB}" srcOrd="0" destOrd="1" presId="urn:microsoft.com/office/officeart/2005/8/layout/vList5"/>
    <dgm:cxn modelId="{11EE1D14-2891-4962-B2BC-1832534CAA03}" type="presOf" srcId="{554C6717-97E7-4199-9656-505A5EBF302F}" destId="{608B5964-A1BC-4B7E-A338-F92316E4846B}" srcOrd="0" destOrd="0" presId="urn:microsoft.com/office/officeart/2005/8/layout/vList5"/>
    <dgm:cxn modelId="{70A9729C-4036-4063-8354-17F823B2DE32}" type="presOf" srcId="{9B318219-0E4C-47B4-B216-0ADB330C819C}" destId="{3CD1C942-A521-43A5-80E7-3E45DC696C32}" srcOrd="0" destOrd="1" presId="urn:microsoft.com/office/officeart/2005/8/layout/vList5"/>
    <dgm:cxn modelId="{E54E3916-FF79-48F5-ACE9-36605140BDE8}" type="presOf" srcId="{C04498C8-E437-4737-8C0E-271EC5C1C536}" destId="{B46B5625-702F-4AF3-B6E3-ADF90D35B01B}" srcOrd="0" destOrd="1" presId="urn:microsoft.com/office/officeart/2005/8/layout/vList5"/>
    <dgm:cxn modelId="{F770BAA4-6E52-493B-8B53-412AF6EF2882}" srcId="{A54238E8-42B5-4331-BD20-874317BC7BCD}" destId="{B77C1B86-8B0B-4592-A6AE-478AB1777166}" srcOrd="0" destOrd="0" parTransId="{31DFCD15-413F-4398-B3D8-DFE918C4D8F2}" sibTransId="{EC2DF7AF-17F0-473E-B90C-A94DC4424AAC}"/>
    <dgm:cxn modelId="{ECDD4912-F47E-4B33-BC28-550E0B301C68}" type="presOf" srcId="{B6D0AC59-66C0-4484-A503-0C72A20D419C}" destId="{84601D5C-4008-4567-A8E2-E334BA229643}" srcOrd="0" destOrd="0" presId="urn:microsoft.com/office/officeart/2005/8/layout/vList5"/>
    <dgm:cxn modelId="{E02ABAE5-CB9C-4A48-92A4-FF55320FA915}" type="presOf" srcId="{8613A450-3DEC-4167-AE1A-C15F37796686}" destId="{86F0AAA1-7AAD-462E-9A12-7BB058EBE642}" srcOrd="0" destOrd="0" presId="urn:microsoft.com/office/officeart/2005/8/layout/vList5"/>
    <dgm:cxn modelId="{A08BC094-1AF3-447B-AA8D-1BFCDB5CDD93}" type="presOf" srcId="{8FD86363-ACED-4EBB-8126-0BFB0AD57623}" destId="{242BE3BE-D1CE-4FC7-AA17-CCFF808B1F66}" srcOrd="0" destOrd="8" presId="urn:microsoft.com/office/officeart/2005/8/layout/vList5"/>
    <dgm:cxn modelId="{C22B9862-337D-4833-936B-56A462D40667}" srcId="{A54238E8-42B5-4331-BD20-874317BC7BCD}" destId="{8613A450-3DEC-4167-AE1A-C15F37796686}" srcOrd="6" destOrd="0" parTransId="{E8E543F5-05B5-458B-AD2B-7781740379E2}" sibTransId="{4D4E9D1B-ABF5-4BD6-98AE-D48F54B0CA6C}"/>
    <dgm:cxn modelId="{DAF768E4-8350-48AD-8BC8-FD43C89D3EF1}" type="presOf" srcId="{01687682-E3E4-4353-A7B5-92E9E1C7DB60}" destId="{242BE3BE-D1CE-4FC7-AA17-CCFF808B1F66}" srcOrd="0" destOrd="5" presId="urn:microsoft.com/office/officeart/2005/8/layout/vList5"/>
    <dgm:cxn modelId="{6CB48A30-B91C-4F9D-9B4D-ACE32AC010C9}" type="presParOf" srcId="{4AE164D5-0751-4434-B7FD-D3518EEEC08A}" destId="{A7F1928B-7AF2-4481-BBF1-E973D32F3499}" srcOrd="0" destOrd="0" presId="urn:microsoft.com/office/officeart/2005/8/layout/vList5"/>
    <dgm:cxn modelId="{A76944D1-7431-4D10-AC35-BD20028B9278}" type="presParOf" srcId="{A7F1928B-7AF2-4481-BBF1-E973D32F3499}" destId="{5D0C490A-17A4-4342-AA42-33D8B10A7F13}" srcOrd="0" destOrd="0" presId="urn:microsoft.com/office/officeart/2005/8/layout/vList5"/>
    <dgm:cxn modelId="{5C8423BA-E066-4E08-BE54-610ADF9B69E8}" type="presParOf" srcId="{A7F1928B-7AF2-4481-BBF1-E973D32F3499}" destId="{46C9EAEF-3F56-44BD-8930-838655081623}" srcOrd="1" destOrd="0" presId="urn:microsoft.com/office/officeart/2005/8/layout/vList5"/>
    <dgm:cxn modelId="{EB9F71FA-DDD7-4C1B-A4CC-F1928B04923A}" type="presParOf" srcId="{4AE164D5-0751-4434-B7FD-D3518EEEC08A}" destId="{63952240-98D8-4A1B-BE43-AB186B6FBE54}" srcOrd="1" destOrd="0" presId="urn:microsoft.com/office/officeart/2005/8/layout/vList5"/>
    <dgm:cxn modelId="{E61FD2F8-04F0-4378-8A54-792E5EA6174F}" type="presParOf" srcId="{4AE164D5-0751-4434-B7FD-D3518EEEC08A}" destId="{56AC7DC0-AAAC-483E-948D-651F6FD332CB}" srcOrd="2" destOrd="0" presId="urn:microsoft.com/office/officeart/2005/8/layout/vList5"/>
    <dgm:cxn modelId="{EC8F1E90-A541-4E8A-950B-57E1FF502BC0}" type="presParOf" srcId="{56AC7DC0-AAAC-483E-948D-651F6FD332CB}" destId="{7876BE4A-D4D8-4072-BF24-0C65DD7429C7}" srcOrd="0" destOrd="0" presId="urn:microsoft.com/office/officeart/2005/8/layout/vList5"/>
    <dgm:cxn modelId="{4983BF06-8EC7-4E55-8320-8106695B834C}" type="presParOf" srcId="{56AC7DC0-AAAC-483E-948D-651F6FD332CB}" destId="{242BE3BE-D1CE-4FC7-AA17-CCFF808B1F66}" srcOrd="1" destOrd="0" presId="urn:microsoft.com/office/officeart/2005/8/layout/vList5"/>
    <dgm:cxn modelId="{2384C9BF-1BE2-4B9B-B4B6-3B30EB587171}" type="presParOf" srcId="{4AE164D5-0751-4434-B7FD-D3518EEEC08A}" destId="{B436C225-D6C1-4BFA-9F79-0DF5E8AE67EF}" srcOrd="3" destOrd="0" presId="urn:microsoft.com/office/officeart/2005/8/layout/vList5"/>
    <dgm:cxn modelId="{12E9763A-12AC-476E-9E83-C67352EDDFBC}" type="presParOf" srcId="{4AE164D5-0751-4434-B7FD-D3518EEEC08A}" destId="{73CD14CB-ECAD-4AA2-A5AC-C1AB621EC074}" srcOrd="4" destOrd="0" presId="urn:microsoft.com/office/officeart/2005/8/layout/vList5"/>
    <dgm:cxn modelId="{0DB2ECB7-86E3-4BEA-950A-B03266EDA566}" type="presParOf" srcId="{73CD14CB-ECAD-4AA2-A5AC-C1AB621EC074}" destId="{18888098-8A07-4C21-9679-9C10767FA0DB}" srcOrd="0" destOrd="0" presId="urn:microsoft.com/office/officeart/2005/8/layout/vList5"/>
    <dgm:cxn modelId="{92BECD5C-E583-43C3-9DC2-8F6553F22F3B}" type="presParOf" srcId="{73CD14CB-ECAD-4AA2-A5AC-C1AB621EC074}" destId="{B46B5625-702F-4AF3-B6E3-ADF90D35B01B}" srcOrd="1" destOrd="0" presId="urn:microsoft.com/office/officeart/2005/8/layout/vList5"/>
    <dgm:cxn modelId="{743C7DAF-AF5A-41C1-B729-550E2810C903}" type="presParOf" srcId="{4AE164D5-0751-4434-B7FD-D3518EEEC08A}" destId="{7280D64E-A77C-4349-968D-F8E38C2F22B7}" srcOrd="5" destOrd="0" presId="urn:microsoft.com/office/officeart/2005/8/layout/vList5"/>
    <dgm:cxn modelId="{8F190C31-C207-4D89-ACB9-CF070BDBB56B}" type="presParOf" srcId="{4AE164D5-0751-4434-B7FD-D3518EEEC08A}" destId="{D3631A8E-62A8-421B-99DD-CD5A5ABBDBBF}" srcOrd="6" destOrd="0" presId="urn:microsoft.com/office/officeart/2005/8/layout/vList5"/>
    <dgm:cxn modelId="{EE722574-84CD-4E79-A4FA-576BB6EA19BA}" type="presParOf" srcId="{D3631A8E-62A8-421B-99DD-CD5A5ABBDBBF}" destId="{A6544FA7-7ACD-45D5-9F5F-36E8F0106043}" srcOrd="0" destOrd="0" presId="urn:microsoft.com/office/officeart/2005/8/layout/vList5"/>
    <dgm:cxn modelId="{71AC7EFF-0FB8-4479-AFB4-08461C1AB339}" type="presParOf" srcId="{D3631A8E-62A8-421B-99DD-CD5A5ABBDBBF}" destId="{3CD1C942-A521-43A5-80E7-3E45DC696C32}" srcOrd="1" destOrd="0" presId="urn:microsoft.com/office/officeart/2005/8/layout/vList5"/>
    <dgm:cxn modelId="{C2E8FBC6-00A5-4B69-9211-4232267AC3F7}" type="presParOf" srcId="{4AE164D5-0751-4434-B7FD-D3518EEEC08A}" destId="{F8BAEBEF-9101-4142-91F1-1365C4569F48}" srcOrd="7" destOrd="0" presId="urn:microsoft.com/office/officeart/2005/8/layout/vList5"/>
    <dgm:cxn modelId="{B1E20662-433B-4BBE-BE18-19D2DC7DDCA0}" type="presParOf" srcId="{4AE164D5-0751-4434-B7FD-D3518EEEC08A}" destId="{9EC684F5-8E33-4D31-BCAE-0B47A4F9032B}" srcOrd="8" destOrd="0" presId="urn:microsoft.com/office/officeart/2005/8/layout/vList5"/>
    <dgm:cxn modelId="{4BD6AD82-7844-4052-8C8C-CB631F990299}" type="presParOf" srcId="{9EC684F5-8E33-4D31-BCAE-0B47A4F9032B}" destId="{84601D5C-4008-4567-A8E2-E334BA229643}" srcOrd="0" destOrd="0" presId="urn:microsoft.com/office/officeart/2005/8/layout/vList5"/>
    <dgm:cxn modelId="{AB59B780-ECAD-4326-8F19-5AE5B51E051C}" type="presParOf" srcId="{9EC684F5-8E33-4D31-BCAE-0B47A4F9032B}" destId="{E5E2410A-605A-448D-953C-E862A1141C67}" srcOrd="1" destOrd="0" presId="urn:microsoft.com/office/officeart/2005/8/layout/vList5"/>
    <dgm:cxn modelId="{6C830300-797D-462B-9BD7-A04A9658EC85}" type="presParOf" srcId="{4AE164D5-0751-4434-B7FD-D3518EEEC08A}" destId="{40CC6B28-4685-489C-84D6-D5FB2DF9E8E9}" srcOrd="9" destOrd="0" presId="urn:microsoft.com/office/officeart/2005/8/layout/vList5"/>
    <dgm:cxn modelId="{2154716C-1FF6-4FC8-BBB2-7FF1BD1343BB}" type="presParOf" srcId="{4AE164D5-0751-4434-B7FD-D3518EEEC08A}" destId="{A6BF2728-F31C-4533-AFF2-26355884DF7E}" srcOrd="10" destOrd="0" presId="urn:microsoft.com/office/officeart/2005/8/layout/vList5"/>
    <dgm:cxn modelId="{974DBDA5-28D4-4F3F-BA60-8B8462F94D09}" type="presParOf" srcId="{A6BF2728-F31C-4533-AFF2-26355884DF7E}" destId="{FC51D6E1-5E36-49E2-89ED-364E8DBB919D}" srcOrd="0" destOrd="0" presId="urn:microsoft.com/office/officeart/2005/8/layout/vList5"/>
    <dgm:cxn modelId="{BFD05F2A-13DB-4F30-BDAF-EC93AD2F3CFE}" type="presParOf" srcId="{A6BF2728-F31C-4533-AFF2-26355884DF7E}" destId="{B337D065-379B-4634-B05C-A10AEDF9C7CB}" srcOrd="1" destOrd="0" presId="urn:microsoft.com/office/officeart/2005/8/layout/vList5"/>
    <dgm:cxn modelId="{60C6FFC1-7790-4A97-BE67-BF9C60515008}" type="presParOf" srcId="{4AE164D5-0751-4434-B7FD-D3518EEEC08A}" destId="{67DB20CD-95AA-41A0-B677-1D085FA870A6}" srcOrd="11" destOrd="0" presId="urn:microsoft.com/office/officeart/2005/8/layout/vList5"/>
    <dgm:cxn modelId="{F6EFD0FA-410C-48DC-A4A8-FFB759352114}" type="presParOf" srcId="{4AE164D5-0751-4434-B7FD-D3518EEEC08A}" destId="{84BBB5A3-6287-4378-84A8-BDB0301A1D62}" srcOrd="12" destOrd="0" presId="urn:microsoft.com/office/officeart/2005/8/layout/vList5"/>
    <dgm:cxn modelId="{DFBE122D-059E-4920-A82B-7BC1495C99AB}" type="presParOf" srcId="{84BBB5A3-6287-4378-84A8-BDB0301A1D62}" destId="{86F0AAA1-7AAD-462E-9A12-7BB058EBE642}" srcOrd="0" destOrd="0" presId="urn:microsoft.com/office/officeart/2005/8/layout/vList5"/>
    <dgm:cxn modelId="{A5FFC5BC-C15D-4145-932E-2ED606DEB031}" type="presParOf" srcId="{84BBB5A3-6287-4378-84A8-BDB0301A1D62}" destId="{608B5964-A1BC-4B7E-A338-F92316E4846B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6DC60686-7EB6-49AF-AA96-1A3C461011FF}" type="datetimeFigureOut">
              <a:rPr lang="es-PE"/>
              <a:pPr>
                <a:defRPr/>
              </a:pPr>
              <a:t>28/10/2013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06EFD58C-E6CF-4F16-9B99-01418F3150B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sunat.gob.pe/index.html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47800"/>
            <a:ext cx="9156700" cy="757238"/>
            <a:chOff x="0" y="0"/>
            <a:chExt cx="5768" cy="477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s-PE">
                <a:cs typeface="+mn-cs"/>
              </a:endParaRPr>
            </a:p>
          </p:txBody>
        </p:sp>
      </p:grpSp>
      <p:pic>
        <p:nvPicPr>
          <p:cNvPr id="27" name="Picture 35" descr="Suna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85750"/>
            <a:ext cx="2971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7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279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28" name="Rectangle 3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DAB96-1F4E-4C88-9DA8-68AD2A3CCD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3D53-0A52-4D82-A44D-8C667B3685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2809B-D7C6-4B60-A434-B202DFF678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7E107-D45D-482F-9010-E9B85AB8A7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D3FDA-6413-4CA7-9DEF-23175D5A54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7EFB0-CF3E-4F77-8FE6-DED3BBED72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513D-2E86-4146-BB1E-E92B5DD276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5742-6624-4F81-AF4B-04D5592DA7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086EC-2E00-48D1-A6AD-092F5EFD31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EF3B-9219-40E8-BD33-1E52ACA9A8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B5EBA-9A44-493C-930F-A1DFD21CAB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sunat.gob.pe/index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4"/>
          <p:cNvGrpSpPr>
            <a:grpSpLocks/>
          </p:cNvGrpSpPr>
          <p:nvPr/>
        </p:nvGrpSpPr>
        <p:grpSpPr bwMode="auto">
          <a:xfrm>
            <a:off x="0" y="0"/>
            <a:ext cx="9169400" cy="6615113"/>
            <a:chOff x="0" y="0"/>
            <a:chExt cx="5776" cy="4167"/>
          </a:xfrm>
        </p:grpSpPr>
        <p:grpSp>
          <p:nvGrpSpPr>
            <p:cNvPr id="22537" name="Group 7"/>
            <p:cNvGrpSpPr>
              <a:grpSpLocks/>
            </p:cNvGrpSpPr>
            <p:nvPr/>
          </p:nvGrpSpPr>
          <p:grpSpPr bwMode="auto">
            <a:xfrm>
              <a:off x="0" y="0"/>
              <a:ext cx="5768" cy="477"/>
              <a:chOff x="0" y="0"/>
              <a:chExt cx="5768" cy="477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5" y="0"/>
                <a:ext cx="5763" cy="477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3" y="0"/>
                  </a:cxn>
                  <a:cxn ang="0">
                    <a:pos x="5763" y="0"/>
                  </a:cxn>
                  <a:cxn ang="0">
                    <a:pos x="5763" y="465"/>
                  </a:cxn>
                  <a:cxn ang="0">
                    <a:pos x="4821" y="477"/>
                  </a:cxn>
                  <a:cxn ang="0">
                    <a:pos x="4326" y="447"/>
                  </a:cxn>
                  <a:cxn ang="0">
                    <a:pos x="3783" y="465"/>
                  </a:cxn>
                  <a:cxn ang="0">
                    <a:pos x="3417" y="456"/>
                  </a:cxn>
                  <a:cxn ang="0">
                    <a:pos x="2973" y="459"/>
                  </a:cxn>
                  <a:cxn ang="0">
                    <a:pos x="2451" y="453"/>
                  </a:cxn>
                  <a:cxn ang="0">
                    <a:pos x="2289" y="441"/>
                  </a:cxn>
                  <a:cxn ang="0">
                    <a:pos x="2010" y="453"/>
                  </a:cxn>
                  <a:cxn ang="0">
                    <a:pos x="1827" y="450"/>
                  </a:cxn>
                  <a:cxn ang="0">
                    <a:pos x="1215" y="465"/>
                  </a:cxn>
                  <a:cxn ang="0">
                    <a:pos x="660" y="456"/>
                  </a:cxn>
                  <a:cxn ang="0">
                    <a:pos x="0" y="450"/>
                  </a:cxn>
                </a:cxnLst>
                <a:rect l="0" t="0" r="r" b="b"/>
                <a:pathLst>
                  <a:path w="5763" h="477">
                    <a:moveTo>
                      <a:pt x="0" y="450"/>
                    </a:moveTo>
                    <a:lnTo>
                      <a:pt x="3" y="0"/>
                    </a:lnTo>
                    <a:lnTo>
                      <a:pt x="5763" y="0"/>
                    </a:lnTo>
                    <a:lnTo>
                      <a:pt x="5763" y="465"/>
                    </a:lnTo>
                    <a:lnTo>
                      <a:pt x="4821" y="477"/>
                    </a:lnTo>
                    <a:lnTo>
                      <a:pt x="4326" y="447"/>
                    </a:lnTo>
                    <a:lnTo>
                      <a:pt x="3783" y="465"/>
                    </a:lnTo>
                    <a:lnTo>
                      <a:pt x="3417" y="456"/>
                    </a:lnTo>
                    <a:lnTo>
                      <a:pt x="2973" y="459"/>
                    </a:lnTo>
                    <a:lnTo>
                      <a:pt x="2451" y="453"/>
                    </a:lnTo>
                    <a:lnTo>
                      <a:pt x="2289" y="441"/>
                    </a:lnTo>
                    <a:lnTo>
                      <a:pt x="2010" y="453"/>
                    </a:lnTo>
                    <a:lnTo>
                      <a:pt x="1827" y="450"/>
                    </a:lnTo>
                    <a:lnTo>
                      <a:pt x="1215" y="465"/>
                    </a:lnTo>
                    <a:lnTo>
                      <a:pt x="660" y="456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0" y="98"/>
                <a:ext cx="256" cy="253"/>
              </a:xfrm>
              <a:custGeom>
                <a:avLst/>
                <a:gdLst/>
                <a:ahLst/>
                <a:cxnLst>
                  <a:cxn ang="0">
                    <a:pos x="8" y="190"/>
                  </a:cxn>
                  <a:cxn ang="0">
                    <a:pos x="71" y="115"/>
                  </a:cxn>
                  <a:cxn ang="0">
                    <a:pos x="203" y="16"/>
                  </a:cxn>
                  <a:cxn ang="0">
                    <a:pos x="251" y="19"/>
                  </a:cxn>
                  <a:cxn ang="0">
                    <a:pos x="236" y="46"/>
                  </a:cxn>
                  <a:cxn ang="0">
                    <a:pos x="176" y="82"/>
                  </a:cxn>
                  <a:cxn ang="0">
                    <a:pos x="92" y="154"/>
                  </a:cxn>
                  <a:cxn ang="0">
                    <a:pos x="23" y="247"/>
                  </a:cxn>
                  <a:cxn ang="0">
                    <a:pos x="8" y="190"/>
                  </a:cxn>
                </a:cxnLst>
                <a:rect l="0" t="0" r="r" b="b"/>
                <a:pathLst>
                  <a:path w="256" h="253">
                    <a:moveTo>
                      <a:pt x="8" y="190"/>
                    </a:moveTo>
                    <a:cubicBezTo>
                      <a:pt x="16" y="168"/>
                      <a:pt x="38" y="144"/>
                      <a:pt x="71" y="115"/>
                    </a:cubicBezTo>
                    <a:cubicBezTo>
                      <a:pt x="104" y="86"/>
                      <a:pt x="173" y="32"/>
                      <a:pt x="203" y="16"/>
                    </a:cubicBezTo>
                    <a:cubicBezTo>
                      <a:pt x="233" y="0"/>
                      <a:pt x="246" y="14"/>
                      <a:pt x="251" y="19"/>
                    </a:cubicBezTo>
                    <a:cubicBezTo>
                      <a:pt x="256" y="24"/>
                      <a:pt x="249" y="35"/>
                      <a:pt x="236" y="46"/>
                    </a:cubicBezTo>
                    <a:cubicBezTo>
                      <a:pt x="223" y="57"/>
                      <a:pt x="200" y="64"/>
                      <a:pt x="176" y="82"/>
                    </a:cubicBezTo>
                    <a:cubicBezTo>
                      <a:pt x="152" y="100"/>
                      <a:pt x="118" y="126"/>
                      <a:pt x="92" y="154"/>
                    </a:cubicBezTo>
                    <a:cubicBezTo>
                      <a:pt x="66" y="182"/>
                      <a:pt x="36" y="241"/>
                      <a:pt x="23" y="247"/>
                    </a:cubicBezTo>
                    <a:cubicBezTo>
                      <a:pt x="10" y="253"/>
                      <a:pt x="0" y="212"/>
                      <a:pt x="8" y="19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6" y="0"/>
                <a:ext cx="708" cy="459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0" y="453"/>
                  </a:cxn>
                  <a:cxn ang="0">
                    <a:pos x="72" y="324"/>
                  </a:cxn>
                  <a:cxn ang="0">
                    <a:pos x="198" y="201"/>
                  </a:cxn>
                  <a:cxn ang="0">
                    <a:pos x="366" y="102"/>
                  </a:cxn>
                  <a:cxn ang="0">
                    <a:pos x="531" y="36"/>
                  </a:cxn>
                  <a:cxn ang="0">
                    <a:pos x="609" y="0"/>
                  </a:cxn>
                  <a:cxn ang="0">
                    <a:pos x="708" y="3"/>
                  </a:cxn>
                  <a:cxn ang="0">
                    <a:pos x="591" y="66"/>
                  </a:cxn>
                  <a:cxn ang="0">
                    <a:pos x="417" y="126"/>
                  </a:cxn>
                  <a:cxn ang="0">
                    <a:pos x="237" y="231"/>
                  </a:cxn>
                  <a:cxn ang="0">
                    <a:pos x="117" y="345"/>
                  </a:cxn>
                  <a:cxn ang="0">
                    <a:pos x="51" y="459"/>
                  </a:cxn>
                  <a:cxn ang="0">
                    <a:pos x="0" y="453"/>
                  </a:cxn>
                </a:cxnLst>
                <a:rect l="0" t="0" r="r" b="b"/>
                <a:pathLst>
                  <a:path w="708" h="459">
                    <a:moveTo>
                      <a:pt x="0" y="432"/>
                    </a:moveTo>
                    <a:lnTo>
                      <a:pt x="0" y="453"/>
                    </a:lnTo>
                    <a:cubicBezTo>
                      <a:pt x="12" y="435"/>
                      <a:pt x="39" y="366"/>
                      <a:pt x="72" y="324"/>
                    </a:cubicBezTo>
                    <a:cubicBezTo>
                      <a:pt x="105" y="282"/>
                      <a:pt x="149" y="238"/>
                      <a:pt x="198" y="201"/>
                    </a:cubicBezTo>
                    <a:cubicBezTo>
                      <a:pt x="247" y="164"/>
                      <a:pt x="311" y="129"/>
                      <a:pt x="366" y="102"/>
                    </a:cubicBezTo>
                    <a:cubicBezTo>
                      <a:pt x="421" y="75"/>
                      <a:pt x="490" y="53"/>
                      <a:pt x="531" y="36"/>
                    </a:cubicBezTo>
                    <a:cubicBezTo>
                      <a:pt x="572" y="19"/>
                      <a:pt x="580" y="5"/>
                      <a:pt x="609" y="0"/>
                    </a:cubicBezTo>
                    <a:lnTo>
                      <a:pt x="708" y="3"/>
                    </a:lnTo>
                    <a:cubicBezTo>
                      <a:pt x="705" y="14"/>
                      <a:pt x="640" y="45"/>
                      <a:pt x="591" y="66"/>
                    </a:cubicBezTo>
                    <a:cubicBezTo>
                      <a:pt x="542" y="87"/>
                      <a:pt x="476" y="98"/>
                      <a:pt x="417" y="126"/>
                    </a:cubicBezTo>
                    <a:cubicBezTo>
                      <a:pt x="358" y="154"/>
                      <a:pt x="287" y="195"/>
                      <a:pt x="237" y="231"/>
                    </a:cubicBezTo>
                    <a:cubicBezTo>
                      <a:pt x="187" y="267"/>
                      <a:pt x="148" y="307"/>
                      <a:pt x="117" y="345"/>
                    </a:cubicBezTo>
                    <a:cubicBezTo>
                      <a:pt x="86" y="383"/>
                      <a:pt x="70" y="441"/>
                      <a:pt x="51" y="459"/>
                    </a:cubicBezTo>
                    <a:lnTo>
                      <a:pt x="0" y="45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1" y="269"/>
                <a:ext cx="251" cy="194"/>
              </a:xfrm>
              <a:custGeom>
                <a:avLst/>
                <a:gdLst/>
                <a:ahLst/>
                <a:cxnLst>
                  <a:cxn ang="0">
                    <a:pos x="21" y="163"/>
                  </a:cxn>
                  <a:cxn ang="0">
                    <a:pos x="9" y="184"/>
                  </a:cxn>
                  <a:cxn ang="0">
                    <a:pos x="75" y="103"/>
                  </a:cxn>
                  <a:cxn ang="0">
                    <a:pos x="165" y="28"/>
                  </a:cxn>
                  <a:cxn ang="0">
                    <a:pos x="207" y="7"/>
                  </a:cxn>
                  <a:cxn ang="0">
                    <a:pos x="246" y="4"/>
                  </a:cxn>
                  <a:cxn ang="0">
                    <a:pos x="237" y="34"/>
                  </a:cxn>
                  <a:cxn ang="0">
                    <a:pos x="183" y="61"/>
                  </a:cxn>
                  <a:cxn ang="0">
                    <a:pos x="108" y="124"/>
                  </a:cxn>
                  <a:cxn ang="0">
                    <a:pos x="54" y="190"/>
                  </a:cxn>
                  <a:cxn ang="0">
                    <a:pos x="6" y="184"/>
                  </a:cxn>
                </a:cxnLst>
                <a:rect l="0" t="0" r="r" b="b"/>
                <a:pathLst>
                  <a:path w="251" h="194">
                    <a:moveTo>
                      <a:pt x="21" y="163"/>
                    </a:moveTo>
                    <a:cubicBezTo>
                      <a:pt x="10" y="178"/>
                      <a:pt x="0" y="194"/>
                      <a:pt x="9" y="184"/>
                    </a:cubicBezTo>
                    <a:cubicBezTo>
                      <a:pt x="18" y="174"/>
                      <a:pt x="49" y="129"/>
                      <a:pt x="75" y="103"/>
                    </a:cubicBezTo>
                    <a:cubicBezTo>
                      <a:pt x="101" y="77"/>
                      <a:pt x="143" y="44"/>
                      <a:pt x="165" y="28"/>
                    </a:cubicBezTo>
                    <a:cubicBezTo>
                      <a:pt x="187" y="12"/>
                      <a:pt x="194" y="11"/>
                      <a:pt x="207" y="7"/>
                    </a:cubicBezTo>
                    <a:cubicBezTo>
                      <a:pt x="220" y="3"/>
                      <a:pt x="241" y="0"/>
                      <a:pt x="246" y="4"/>
                    </a:cubicBezTo>
                    <a:cubicBezTo>
                      <a:pt x="251" y="8"/>
                      <a:pt x="247" y="25"/>
                      <a:pt x="237" y="34"/>
                    </a:cubicBezTo>
                    <a:cubicBezTo>
                      <a:pt x="227" y="43"/>
                      <a:pt x="204" y="46"/>
                      <a:pt x="183" y="61"/>
                    </a:cubicBezTo>
                    <a:cubicBezTo>
                      <a:pt x="162" y="76"/>
                      <a:pt x="129" y="103"/>
                      <a:pt x="108" y="124"/>
                    </a:cubicBezTo>
                    <a:cubicBezTo>
                      <a:pt x="87" y="145"/>
                      <a:pt x="71" y="180"/>
                      <a:pt x="54" y="190"/>
                    </a:cubicBezTo>
                    <a:lnTo>
                      <a:pt x="6" y="184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1" y="0"/>
                <a:ext cx="159" cy="72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5" y="36"/>
                  </a:cxn>
                  <a:cxn ang="0">
                    <a:pos x="6" y="60"/>
                  </a:cxn>
                  <a:cxn ang="0">
                    <a:pos x="36" y="69"/>
                  </a:cxn>
                  <a:cxn ang="0">
                    <a:pos x="87" y="42"/>
                  </a:cxn>
                  <a:cxn ang="0">
                    <a:pos x="159" y="0"/>
                  </a:cxn>
                  <a:cxn ang="0">
                    <a:pos x="99" y="0"/>
                  </a:cxn>
                </a:cxnLst>
                <a:rect l="0" t="0" r="r" b="b"/>
                <a:pathLst>
                  <a:path w="159" h="72">
                    <a:moveTo>
                      <a:pt x="99" y="0"/>
                    </a:moveTo>
                    <a:cubicBezTo>
                      <a:pt x="75" y="6"/>
                      <a:pt x="30" y="26"/>
                      <a:pt x="15" y="36"/>
                    </a:cubicBezTo>
                    <a:cubicBezTo>
                      <a:pt x="0" y="46"/>
                      <a:pt x="3" y="55"/>
                      <a:pt x="6" y="60"/>
                    </a:cubicBezTo>
                    <a:cubicBezTo>
                      <a:pt x="9" y="65"/>
                      <a:pt x="23" y="72"/>
                      <a:pt x="36" y="69"/>
                    </a:cubicBezTo>
                    <a:cubicBezTo>
                      <a:pt x="49" y="66"/>
                      <a:pt x="67" y="53"/>
                      <a:pt x="87" y="42"/>
                    </a:cubicBezTo>
                    <a:cubicBezTo>
                      <a:pt x="107" y="31"/>
                      <a:pt x="158" y="6"/>
                      <a:pt x="159" y="0"/>
                    </a:cubicBezTo>
                    <a:lnTo>
                      <a:pt x="9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488" y="0"/>
                <a:ext cx="455" cy="216"/>
              </a:xfrm>
              <a:custGeom>
                <a:avLst/>
                <a:gdLst/>
                <a:ahLst/>
                <a:cxnLst>
                  <a:cxn ang="0">
                    <a:pos x="395" y="0"/>
                  </a:cxn>
                  <a:cxn ang="0">
                    <a:pos x="338" y="48"/>
                  </a:cxn>
                  <a:cxn ang="0">
                    <a:pos x="242" y="102"/>
                  </a:cxn>
                  <a:cxn ang="0">
                    <a:pos x="104" y="147"/>
                  </a:cxn>
                  <a:cxn ang="0">
                    <a:pos x="35" y="168"/>
                  </a:cxn>
                  <a:cxn ang="0">
                    <a:pos x="8" y="192"/>
                  </a:cxn>
                  <a:cxn ang="0">
                    <a:pos x="8" y="213"/>
                  </a:cxn>
                  <a:cxn ang="0">
                    <a:pos x="59" y="213"/>
                  </a:cxn>
                  <a:cxn ang="0">
                    <a:pos x="86" y="192"/>
                  </a:cxn>
                  <a:cxn ang="0">
                    <a:pos x="173" y="159"/>
                  </a:cxn>
                  <a:cxn ang="0">
                    <a:pos x="299" y="126"/>
                  </a:cxn>
                  <a:cxn ang="0">
                    <a:pos x="392" y="72"/>
                  </a:cxn>
                  <a:cxn ang="0">
                    <a:pos x="455" y="0"/>
                  </a:cxn>
                  <a:cxn ang="0">
                    <a:pos x="395" y="0"/>
                  </a:cxn>
                </a:cxnLst>
                <a:rect l="0" t="0" r="r" b="b"/>
                <a:pathLst>
                  <a:path w="455" h="216">
                    <a:moveTo>
                      <a:pt x="395" y="0"/>
                    </a:moveTo>
                    <a:cubicBezTo>
                      <a:pt x="376" y="8"/>
                      <a:pt x="364" y="31"/>
                      <a:pt x="338" y="48"/>
                    </a:cubicBezTo>
                    <a:cubicBezTo>
                      <a:pt x="312" y="65"/>
                      <a:pt x="281" y="86"/>
                      <a:pt x="242" y="102"/>
                    </a:cubicBezTo>
                    <a:cubicBezTo>
                      <a:pt x="203" y="118"/>
                      <a:pt x="138" y="136"/>
                      <a:pt x="104" y="147"/>
                    </a:cubicBezTo>
                    <a:cubicBezTo>
                      <a:pt x="70" y="158"/>
                      <a:pt x="51" y="161"/>
                      <a:pt x="35" y="168"/>
                    </a:cubicBezTo>
                    <a:cubicBezTo>
                      <a:pt x="19" y="175"/>
                      <a:pt x="12" y="185"/>
                      <a:pt x="8" y="192"/>
                    </a:cubicBezTo>
                    <a:cubicBezTo>
                      <a:pt x="4" y="199"/>
                      <a:pt x="0" y="210"/>
                      <a:pt x="8" y="213"/>
                    </a:cubicBezTo>
                    <a:cubicBezTo>
                      <a:pt x="16" y="216"/>
                      <a:pt x="46" y="216"/>
                      <a:pt x="59" y="213"/>
                    </a:cubicBezTo>
                    <a:cubicBezTo>
                      <a:pt x="72" y="210"/>
                      <a:pt x="67" y="201"/>
                      <a:pt x="86" y="192"/>
                    </a:cubicBezTo>
                    <a:cubicBezTo>
                      <a:pt x="105" y="183"/>
                      <a:pt x="138" y="170"/>
                      <a:pt x="173" y="159"/>
                    </a:cubicBezTo>
                    <a:cubicBezTo>
                      <a:pt x="208" y="148"/>
                      <a:pt x="263" y="140"/>
                      <a:pt x="299" y="126"/>
                    </a:cubicBezTo>
                    <a:cubicBezTo>
                      <a:pt x="335" y="112"/>
                      <a:pt x="366" y="93"/>
                      <a:pt x="392" y="72"/>
                    </a:cubicBezTo>
                    <a:cubicBezTo>
                      <a:pt x="418" y="51"/>
                      <a:pt x="454" y="12"/>
                      <a:pt x="455" y="0"/>
                    </a:cubicBezTo>
                    <a:lnTo>
                      <a:pt x="39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1448" y="37"/>
                <a:ext cx="414" cy="10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4" y="11"/>
                  </a:cxn>
                  <a:cxn ang="0">
                    <a:pos x="156" y="2"/>
                  </a:cxn>
                  <a:cxn ang="0">
                    <a:pos x="288" y="23"/>
                  </a:cxn>
                  <a:cxn ang="0">
                    <a:pos x="384" y="53"/>
                  </a:cxn>
                  <a:cxn ang="0">
                    <a:pos x="411" y="74"/>
                  </a:cxn>
                  <a:cxn ang="0">
                    <a:pos x="405" y="104"/>
                  </a:cxn>
                  <a:cxn ang="0">
                    <a:pos x="363" y="101"/>
                  </a:cxn>
                  <a:cxn ang="0">
                    <a:pos x="294" y="77"/>
                  </a:cxn>
                  <a:cxn ang="0">
                    <a:pos x="174" y="50"/>
                  </a:cxn>
                  <a:cxn ang="0">
                    <a:pos x="72" y="62"/>
                  </a:cxn>
                  <a:cxn ang="0">
                    <a:pos x="36" y="59"/>
                  </a:cxn>
                  <a:cxn ang="0">
                    <a:pos x="0" y="11"/>
                  </a:cxn>
                </a:cxnLst>
                <a:rect l="0" t="0" r="r" b="b"/>
                <a:pathLst>
                  <a:path w="414" h="108">
                    <a:moveTo>
                      <a:pt x="0" y="11"/>
                    </a:moveTo>
                    <a:lnTo>
                      <a:pt x="24" y="11"/>
                    </a:lnTo>
                    <a:cubicBezTo>
                      <a:pt x="50" y="9"/>
                      <a:pt x="112" y="0"/>
                      <a:pt x="156" y="2"/>
                    </a:cubicBezTo>
                    <a:cubicBezTo>
                      <a:pt x="200" y="4"/>
                      <a:pt x="250" y="15"/>
                      <a:pt x="288" y="23"/>
                    </a:cubicBezTo>
                    <a:cubicBezTo>
                      <a:pt x="326" y="31"/>
                      <a:pt x="363" y="44"/>
                      <a:pt x="384" y="53"/>
                    </a:cubicBezTo>
                    <a:cubicBezTo>
                      <a:pt x="405" y="62"/>
                      <a:pt x="408" y="66"/>
                      <a:pt x="411" y="74"/>
                    </a:cubicBezTo>
                    <a:cubicBezTo>
                      <a:pt x="414" y="82"/>
                      <a:pt x="413" y="100"/>
                      <a:pt x="405" y="104"/>
                    </a:cubicBezTo>
                    <a:cubicBezTo>
                      <a:pt x="397" y="108"/>
                      <a:pt x="381" y="105"/>
                      <a:pt x="363" y="101"/>
                    </a:cubicBezTo>
                    <a:cubicBezTo>
                      <a:pt x="345" y="97"/>
                      <a:pt x="325" y="85"/>
                      <a:pt x="294" y="77"/>
                    </a:cubicBezTo>
                    <a:cubicBezTo>
                      <a:pt x="263" y="69"/>
                      <a:pt x="211" y="53"/>
                      <a:pt x="174" y="50"/>
                    </a:cubicBezTo>
                    <a:cubicBezTo>
                      <a:pt x="137" y="47"/>
                      <a:pt x="95" y="61"/>
                      <a:pt x="72" y="62"/>
                    </a:cubicBezTo>
                    <a:cubicBezTo>
                      <a:pt x="49" y="63"/>
                      <a:pt x="48" y="66"/>
                      <a:pt x="36" y="59"/>
                    </a:cubicBezTo>
                    <a:cubicBezTo>
                      <a:pt x="24" y="52"/>
                      <a:pt x="13" y="36"/>
                      <a:pt x="0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790" y="0"/>
                <a:ext cx="520" cy="225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2" y="24"/>
                  </a:cxn>
                  <a:cxn ang="0">
                    <a:pos x="114" y="54"/>
                  </a:cxn>
                  <a:cxn ang="0">
                    <a:pos x="240" y="117"/>
                  </a:cxn>
                  <a:cxn ang="0">
                    <a:pos x="333" y="153"/>
                  </a:cxn>
                  <a:cxn ang="0">
                    <a:pos x="438" y="219"/>
                  </a:cxn>
                  <a:cxn ang="0">
                    <a:pos x="426" y="192"/>
                  </a:cxn>
                  <a:cxn ang="0">
                    <a:pos x="441" y="180"/>
                  </a:cxn>
                  <a:cxn ang="0">
                    <a:pos x="519" y="216"/>
                  </a:cxn>
                  <a:cxn ang="0">
                    <a:pos x="450" y="162"/>
                  </a:cxn>
                  <a:cxn ang="0">
                    <a:pos x="381" y="135"/>
                  </a:cxn>
                  <a:cxn ang="0">
                    <a:pos x="285" y="84"/>
                  </a:cxn>
                  <a:cxn ang="0">
                    <a:pos x="186" y="18"/>
                  </a:cxn>
                  <a:cxn ang="0">
                    <a:pos x="123" y="0"/>
                  </a:cxn>
                  <a:cxn ang="0">
                    <a:pos x="42" y="0"/>
                  </a:cxn>
                </a:cxnLst>
                <a:rect l="0" t="0" r="r" b="b"/>
                <a:pathLst>
                  <a:path w="520" h="225">
                    <a:moveTo>
                      <a:pt x="42" y="0"/>
                    </a:moveTo>
                    <a:cubicBezTo>
                      <a:pt x="24" y="4"/>
                      <a:pt x="0" y="15"/>
                      <a:pt x="12" y="24"/>
                    </a:cubicBezTo>
                    <a:cubicBezTo>
                      <a:pt x="24" y="33"/>
                      <a:pt x="76" y="39"/>
                      <a:pt x="114" y="54"/>
                    </a:cubicBezTo>
                    <a:cubicBezTo>
                      <a:pt x="152" y="69"/>
                      <a:pt x="203" y="100"/>
                      <a:pt x="240" y="117"/>
                    </a:cubicBezTo>
                    <a:cubicBezTo>
                      <a:pt x="277" y="134"/>
                      <a:pt x="300" y="136"/>
                      <a:pt x="333" y="153"/>
                    </a:cubicBezTo>
                    <a:cubicBezTo>
                      <a:pt x="366" y="170"/>
                      <a:pt x="423" y="213"/>
                      <a:pt x="438" y="219"/>
                    </a:cubicBezTo>
                    <a:cubicBezTo>
                      <a:pt x="453" y="225"/>
                      <a:pt x="426" y="198"/>
                      <a:pt x="426" y="192"/>
                    </a:cubicBezTo>
                    <a:cubicBezTo>
                      <a:pt x="426" y="186"/>
                      <a:pt x="426" y="176"/>
                      <a:pt x="441" y="180"/>
                    </a:cubicBezTo>
                    <a:cubicBezTo>
                      <a:pt x="456" y="184"/>
                      <a:pt x="518" y="219"/>
                      <a:pt x="519" y="216"/>
                    </a:cubicBezTo>
                    <a:cubicBezTo>
                      <a:pt x="520" y="213"/>
                      <a:pt x="473" y="176"/>
                      <a:pt x="450" y="162"/>
                    </a:cubicBezTo>
                    <a:cubicBezTo>
                      <a:pt x="427" y="148"/>
                      <a:pt x="408" y="148"/>
                      <a:pt x="381" y="135"/>
                    </a:cubicBezTo>
                    <a:cubicBezTo>
                      <a:pt x="354" y="122"/>
                      <a:pt x="318" y="104"/>
                      <a:pt x="285" y="84"/>
                    </a:cubicBezTo>
                    <a:cubicBezTo>
                      <a:pt x="252" y="64"/>
                      <a:pt x="213" y="32"/>
                      <a:pt x="186" y="18"/>
                    </a:cubicBezTo>
                    <a:cubicBezTo>
                      <a:pt x="159" y="4"/>
                      <a:pt x="147" y="2"/>
                      <a:pt x="123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1943" y="154"/>
                <a:ext cx="431" cy="233"/>
              </a:xfrm>
              <a:custGeom>
                <a:avLst/>
                <a:gdLst/>
                <a:ahLst/>
                <a:cxnLst>
                  <a:cxn ang="0">
                    <a:pos x="6" y="38"/>
                  </a:cxn>
                  <a:cxn ang="0">
                    <a:pos x="9" y="20"/>
                  </a:cxn>
                  <a:cxn ang="0">
                    <a:pos x="42" y="2"/>
                  </a:cxn>
                  <a:cxn ang="0">
                    <a:pos x="90" y="35"/>
                  </a:cxn>
                  <a:cxn ang="0">
                    <a:pos x="189" y="89"/>
                  </a:cxn>
                  <a:cxn ang="0">
                    <a:pos x="288" y="140"/>
                  </a:cxn>
                  <a:cxn ang="0">
                    <a:pos x="375" y="176"/>
                  </a:cxn>
                  <a:cxn ang="0">
                    <a:pos x="396" y="176"/>
                  </a:cxn>
                  <a:cxn ang="0">
                    <a:pos x="429" y="212"/>
                  </a:cxn>
                  <a:cxn ang="0">
                    <a:pos x="408" y="233"/>
                  </a:cxn>
                  <a:cxn ang="0">
                    <a:pos x="333" y="212"/>
                  </a:cxn>
                  <a:cxn ang="0">
                    <a:pos x="186" y="143"/>
                  </a:cxn>
                  <a:cxn ang="0">
                    <a:pos x="48" y="68"/>
                  </a:cxn>
                  <a:cxn ang="0">
                    <a:pos x="6" y="38"/>
                  </a:cxn>
                </a:cxnLst>
                <a:rect l="0" t="0" r="r" b="b"/>
                <a:pathLst>
                  <a:path w="431" h="233">
                    <a:moveTo>
                      <a:pt x="6" y="38"/>
                    </a:moveTo>
                    <a:cubicBezTo>
                      <a:pt x="0" y="26"/>
                      <a:pt x="3" y="26"/>
                      <a:pt x="9" y="20"/>
                    </a:cubicBezTo>
                    <a:cubicBezTo>
                      <a:pt x="15" y="14"/>
                      <a:pt x="29" y="0"/>
                      <a:pt x="42" y="2"/>
                    </a:cubicBezTo>
                    <a:cubicBezTo>
                      <a:pt x="55" y="4"/>
                      <a:pt x="66" y="21"/>
                      <a:pt x="90" y="35"/>
                    </a:cubicBezTo>
                    <a:cubicBezTo>
                      <a:pt x="114" y="49"/>
                      <a:pt x="156" y="72"/>
                      <a:pt x="189" y="89"/>
                    </a:cubicBezTo>
                    <a:cubicBezTo>
                      <a:pt x="222" y="106"/>
                      <a:pt x="257" y="126"/>
                      <a:pt x="288" y="140"/>
                    </a:cubicBezTo>
                    <a:cubicBezTo>
                      <a:pt x="319" y="154"/>
                      <a:pt x="357" y="170"/>
                      <a:pt x="375" y="176"/>
                    </a:cubicBezTo>
                    <a:cubicBezTo>
                      <a:pt x="393" y="182"/>
                      <a:pt x="387" y="170"/>
                      <a:pt x="396" y="176"/>
                    </a:cubicBezTo>
                    <a:cubicBezTo>
                      <a:pt x="405" y="182"/>
                      <a:pt x="427" y="203"/>
                      <a:pt x="429" y="212"/>
                    </a:cubicBezTo>
                    <a:cubicBezTo>
                      <a:pt x="431" y="221"/>
                      <a:pt x="424" y="233"/>
                      <a:pt x="408" y="233"/>
                    </a:cubicBezTo>
                    <a:cubicBezTo>
                      <a:pt x="392" y="233"/>
                      <a:pt x="370" y="227"/>
                      <a:pt x="333" y="212"/>
                    </a:cubicBezTo>
                    <a:cubicBezTo>
                      <a:pt x="296" y="197"/>
                      <a:pt x="234" y="167"/>
                      <a:pt x="186" y="143"/>
                    </a:cubicBezTo>
                    <a:cubicBezTo>
                      <a:pt x="138" y="119"/>
                      <a:pt x="78" y="86"/>
                      <a:pt x="48" y="68"/>
                    </a:cubicBezTo>
                    <a:cubicBezTo>
                      <a:pt x="18" y="50"/>
                      <a:pt x="12" y="50"/>
                      <a:pt x="6" y="3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262" y="87"/>
                <a:ext cx="396" cy="227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53" y="66"/>
                  </a:cxn>
                  <a:cxn ang="0">
                    <a:pos x="176" y="132"/>
                  </a:cxn>
                  <a:cxn ang="0">
                    <a:pos x="293" y="189"/>
                  </a:cxn>
                  <a:cxn ang="0">
                    <a:pos x="341" y="222"/>
                  </a:cxn>
                  <a:cxn ang="0">
                    <a:pos x="377" y="219"/>
                  </a:cxn>
                  <a:cxn ang="0">
                    <a:pos x="377" y="180"/>
                  </a:cxn>
                  <a:cxn ang="0">
                    <a:pos x="260" y="126"/>
                  </a:cxn>
                  <a:cxn ang="0">
                    <a:pos x="113" y="51"/>
                  </a:cxn>
                  <a:cxn ang="0">
                    <a:pos x="41" y="9"/>
                  </a:cxn>
                  <a:cxn ang="0">
                    <a:pos x="2" y="9"/>
                  </a:cxn>
                </a:cxnLst>
                <a:rect l="0" t="0" r="r" b="b"/>
                <a:pathLst>
                  <a:path w="396" h="227">
                    <a:moveTo>
                      <a:pt x="2" y="9"/>
                    </a:moveTo>
                    <a:cubicBezTo>
                      <a:pt x="4" y="18"/>
                      <a:pt x="24" y="45"/>
                      <a:pt x="53" y="66"/>
                    </a:cubicBezTo>
                    <a:cubicBezTo>
                      <a:pt x="82" y="87"/>
                      <a:pt x="136" y="111"/>
                      <a:pt x="176" y="132"/>
                    </a:cubicBezTo>
                    <a:cubicBezTo>
                      <a:pt x="216" y="153"/>
                      <a:pt x="266" y="174"/>
                      <a:pt x="293" y="189"/>
                    </a:cubicBezTo>
                    <a:cubicBezTo>
                      <a:pt x="320" y="204"/>
                      <a:pt x="327" y="217"/>
                      <a:pt x="341" y="222"/>
                    </a:cubicBezTo>
                    <a:cubicBezTo>
                      <a:pt x="355" y="227"/>
                      <a:pt x="371" y="226"/>
                      <a:pt x="377" y="219"/>
                    </a:cubicBezTo>
                    <a:cubicBezTo>
                      <a:pt x="383" y="212"/>
                      <a:pt x="396" y="195"/>
                      <a:pt x="377" y="180"/>
                    </a:cubicBezTo>
                    <a:cubicBezTo>
                      <a:pt x="358" y="165"/>
                      <a:pt x="304" y="147"/>
                      <a:pt x="260" y="126"/>
                    </a:cubicBezTo>
                    <a:cubicBezTo>
                      <a:pt x="216" y="105"/>
                      <a:pt x="149" y="70"/>
                      <a:pt x="113" y="51"/>
                    </a:cubicBezTo>
                    <a:cubicBezTo>
                      <a:pt x="77" y="32"/>
                      <a:pt x="60" y="17"/>
                      <a:pt x="41" y="9"/>
                    </a:cubicBezTo>
                    <a:cubicBezTo>
                      <a:pt x="22" y="1"/>
                      <a:pt x="0" y="0"/>
                      <a:pt x="2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264" y="240"/>
                <a:ext cx="516" cy="223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105" y="97"/>
                  </a:cxn>
                  <a:cxn ang="0">
                    <a:pos x="243" y="178"/>
                  </a:cxn>
                  <a:cxn ang="0">
                    <a:pos x="357" y="217"/>
                  </a:cxn>
                  <a:cxn ang="0">
                    <a:pos x="498" y="214"/>
                  </a:cxn>
                  <a:cxn ang="0">
                    <a:pos x="468" y="187"/>
                  </a:cxn>
                  <a:cxn ang="0">
                    <a:pos x="309" y="136"/>
                  </a:cxn>
                  <a:cxn ang="0">
                    <a:pos x="123" y="34"/>
                  </a:cxn>
                  <a:cxn ang="0">
                    <a:pos x="3" y="10"/>
                  </a:cxn>
                </a:cxnLst>
                <a:rect l="0" t="0" r="r" b="b"/>
                <a:pathLst>
                  <a:path w="516" h="223">
                    <a:moveTo>
                      <a:pt x="3" y="10"/>
                    </a:moveTo>
                    <a:cubicBezTo>
                      <a:pt x="0" y="20"/>
                      <a:pt x="65" y="69"/>
                      <a:pt x="105" y="97"/>
                    </a:cubicBezTo>
                    <a:cubicBezTo>
                      <a:pt x="145" y="125"/>
                      <a:pt x="201" y="158"/>
                      <a:pt x="243" y="178"/>
                    </a:cubicBezTo>
                    <a:cubicBezTo>
                      <a:pt x="285" y="198"/>
                      <a:pt x="315" y="211"/>
                      <a:pt x="357" y="217"/>
                    </a:cubicBezTo>
                    <a:cubicBezTo>
                      <a:pt x="399" y="223"/>
                      <a:pt x="480" y="219"/>
                      <a:pt x="498" y="214"/>
                    </a:cubicBezTo>
                    <a:cubicBezTo>
                      <a:pt x="516" y="209"/>
                      <a:pt x="499" y="200"/>
                      <a:pt x="468" y="187"/>
                    </a:cubicBezTo>
                    <a:cubicBezTo>
                      <a:pt x="437" y="174"/>
                      <a:pt x="366" y="161"/>
                      <a:pt x="309" y="136"/>
                    </a:cubicBezTo>
                    <a:cubicBezTo>
                      <a:pt x="252" y="111"/>
                      <a:pt x="172" y="54"/>
                      <a:pt x="123" y="34"/>
                    </a:cubicBezTo>
                    <a:cubicBezTo>
                      <a:pt x="74" y="14"/>
                      <a:pt x="6" y="0"/>
                      <a:pt x="3" y="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723" y="324"/>
                <a:ext cx="414" cy="100"/>
              </a:xfrm>
              <a:custGeom>
                <a:avLst/>
                <a:gdLst/>
                <a:ahLst/>
                <a:cxnLst>
                  <a:cxn ang="0">
                    <a:pos x="69" y="60"/>
                  </a:cxn>
                  <a:cxn ang="0">
                    <a:pos x="12" y="42"/>
                  </a:cxn>
                  <a:cxn ang="0">
                    <a:pos x="3" y="15"/>
                  </a:cxn>
                  <a:cxn ang="0">
                    <a:pos x="30" y="0"/>
                  </a:cxn>
                  <a:cxn ang="0">
                    <a:pos x="117" y="18"/>
                  </a:cxn>
                  <a:cxn ang="0">
                    <a:pos x="243" y="48"/>
                  </a:cxn>
                  <a:cxn ang="0">
                    <a:pos x="387" y="48"/>
                  </a:cxn>
                  <a:cxn ang="0">
                    <a:pos x="408" y="54"/>
                  </a:cxn>
                  <a:cxn ang="0">
                    <a:pos x="381" y="87"/>
                  </a:cxn>
                  <a:cxn ang="0">
                    <a:pos x="318" y="99"/>
                  </a:cxn>
                  <a:cxn ang="0">
                    <a:pos x="195" y="93"/>
                  </a:cxn>
                  <a:cxn ang="0">
                    <a:pos x="69" y="60"/>
                  </a:cxn>
                </a:cxnLst>
                <a:rect l="0" t="0" r="r" b="b"/>
                <a:pathLst>
                  <a:path w="414" h="100">
                    <a:moveTo>
                      <a:pt x="69" y="60"/>
                    </a:moveTo>
                    <a:cubicBezTo>
                      <a:pt x="39" y="52"/>
                      <a:pt x="23" y="49"/>
                      <a:pt x="12" y="42"/>
                    </a:cubicBezTo>
                    <a:cubicBezTo>
                      <a:pt x="1" y="35"/>
                      <a:pt x="0" y="22"/>
                      <a:pt x="3" y="15"/>
                    </a:cubicBezTo>
                    <a:cubicBezTo>
                      <a:pt x="6" y="8"/>
                      <a:pt x="11" y="0"/>
                      <a:pt x="30" y="0"/>
                    </a:cubicBezTo>
                    <a:cubicBezTo>
                      <a:pt x="49" y="0"/>
                      <a:pt x="82" y="10"/>
                      <a:pt x="117" y="18"/>
                    </a:cubicBezTo>
                    <a:cubicBezTo>
                      <a:pt x="152" y="26"/>
                      <a:pt x="198" y="43"/>
                      <a:pt x="243" y="48"/>
                    </a:cubicBezTo>
                    <a:cubicBezTo>
                      <a:pt x="288" y="53"/>
                      <a:pt x="360" y="47"/>
                      <a:pt x="387" y="48"/>
                    </a:cubicBezTo>
                    <a:cubicBezTo>
                      <a:pt x="414" y="49"/>
                      <a:pt x="409" y="48"/>
                      <a:pt x="408" y="54"/>
                    </a:cubicBezTo>
                    <a:cubicBezTo>
                      <a:pt x="407" y="60"/>
                      <a:pt x="396" y="80"/>
                      <a:pt x="381" y="87"/>
                    </a:cubicBezTo>
                    <a:cubicBezTo>
                      <a:pt x="366" y="94"/>
                      <a:pt x="349" y="98"/>
                      <a:pt x="318" y="99"/>
                    </a:cubicBezTo>
                    <a:cubicBezTo>
                      <a:pt x="287" y="100"/>
                      <a:pt x="237" y="99"/>
                      <a:pt x="195" y="93"/>
                    </a:cubicBezTo>
                    <a:cubicBezTo>
                      <a:pt x="153" y="87"/>
                      <a:pt x="99" y="68"/>
                      <a:pt x="69" y="6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165" y="375"/>
                <a:ext cx="150" cy="72"/>
              </a:xfrm>
              <a:custGeom>
                <a:avLst/>
                <a:gdLst/>
                <a:ahLst/>
                <a:cxnLst>
                  <a:cxn ang="0">
                    <a:pos x="3" y="67"/>
                  </a:cxn>
                  <a:cxn ang="0">
                    <a:pos x="84" y="19"/>
                  </a:cxn>
                  <a:cxn ang="0">
                    <a:pos x="123" y="1"/>
                  </a:cxn>
                  <a:cxn ang="0">
                    <a:pos x="150" y="22"/>
                  </a:cxn>
                  <a:cxn ang="0">
                    <a:pos x="123" y="55"/>
                  </a:cxn>
                  <a:cxn ang="0">
                    <a:pos x="90" y="70"/>
                  </a:cxn>
                  <a:cxn ang="0">
                    <a:pos x="0" y="67"/>
                  </a:cxn>
                </a:cxnLst>
                <a:rect l="0" t="0" r="r" b="b"/>
                <a:pathLst>
                  <a:path w="150" h="72">
                    <a:moveTo>
                      <a:pt x="3" y="67"/>
                    </a:moveTo>
                    <a:cubicBezTo>
                      <a:pt x="16" y="59"/>
                      <a:pt x="64" y="30"/>
                      <a:pt x="84" y="19"/>
                    </a:cubicBezTo>
                    <a:cubicBezTo>
                      <a:pt x="104" y="8"/>
                      <a:pt x="112" y="0"/>
                      <a:pt x="123" y="1"/>
                    </a:cubicBezTo>
                    <a:cubicBezTo>
                      <a:pt x="134" y="2"/>
                      <a:pt x="150" y="13"/>
                      <a:pt x="150" y="22"/>
                    </a:cubicBezTo>
                    <a:cubicBezTo>
                      <a:pt x="150" y="31"/>
                      <a:pt x="133" y="47"/>
                      <a:pt x="123" y="55"/>
                    </a:cubicBezTo>
                    <a:cubicBezTo>
                      <a:pt x="113" y="63"/>
                      <a:pt x="110" y="68"/>
                      <a:pt x="90" y="70"/>
                    </a:cubicBezTo>
                    <a:cubicBezTo>
                      <a:pt x="70" y="72"/>
                      <a:pt x="35" y="69"/>
                      <a:pt x="0" y="67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3463" y="267"/>
                <a:ext cx="148" cy="91"/>
              </a:xfrm>
              <a:custGeom>
                <a:avLst/>
                <a:gdLst/>
                <a:ahLst/>
                <a:cxnLst>
                  <a:cxn ang="0">
                    <a:pos x="1" y="69"/>
                  </a:cxn>
                  <a:cxn ang="0">
                    <a:pos x="25" y="51"/>
                  </a:cxn>
                  <a:cxn ang="0">
                    <a:pos x="100" y="9"/>
                  </a:cxn>
                  <a:cxn ang="0">
                    <a:pos x="133" y="3"/>
                  </a:cxn>
                  <a:cxn ang="0">
                    <a:pos x="136" y="27"/>
                  </a:cxn>
                  <a:cxn ang="0">
                    <a:pos x="61" y="75"/>
                  </a:cxn>
                  <a:cxn ang="0">
                    <a:pos x="19" y="90"/>
                  </a:cxn>
                  <a:cxn ang="0">
                    <a:pos x="1" y="69"/>
                  </a:cxn>
                </a:cxnLst>
                <a:rect l="0" t="0" r="r" b="b"/>
                <a:pathLst>
                  <a:path w="148" h="91">
                    <a:moveTo>
                      <a:pt x="1" y="69"/>
                    </a:moveTo>
                    <a:cubicBezTo>
                      <a:pt x="2" y="63"/>
                      <a:pt x="9" y="61"/>
                      <a:pt x="25" y="51"/>
                    </a:cubicBezTo>
                    <a:cubicBezTo>
                      <a:pt x="41" y="41"/>
                      <a:pt x="82" y="17"/>
                      <a:pt x="100" y="9"/>
                    </a:cubicBezTo>
                    <a:cubicBezTo>
                      <a:pt x="118" y="1"/>
                      <a:pt x="127" y="0"/>
                      <a:pt x="133" y="3"/>
                    </a:cubicBezTo>
                    <a:cubicBezTo>
                      <a:pt x="139" y="6"/>
                      <a:pt x="148" y="15"/>
                      <a:pt x="136" y="27"/>
                    </a:cubicBezTo>
                    <a:cubicBezTo>
                      <a:pt x="124" y="39"/>
                      <a:pt x="80" y="65"/>
                      <a:pt x="61" y="75"/>
                    </a:cubicBezTo>
                    <a:cubicBezTo>
                      <a:pt x="42" y="85"/>
                      <a:pt x="29" y="91"/>
                      <a:pt x="19" y="90"/>
                    </a:cubicBezTo>
                    <a:cubicBezTo>
                      <a:pt x="9" y="89"/>
                      <a:pt x="0" y="75"/>
                      <a:pt x="1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580" y="58"/>
                <a:ext cx="938" cy="158"/>
              </a:xfrm>
              <a:custGeom>
                <a:avLst/>
                <a:gdLst/>
                <a:ahLst/>
                <a:cxnLst>
                  <a:cxn ang="0">
                    <a:pos x="172" y="86"/>
                  </a:cxn>
                  <a:cxn ang="0">
                    <a:pos x="61" y="137"/>
                  </a:cxn>
                  <a:cxn ang="0">
                    <a:pos x="16" y="155"/>
                  </a:cxn>
                  <a:cxn ang="0">
                    <a:pos x="7" y="122"/>
                  </a:cxn>
                  <a:cxn ang="0">
                    <a:pos x="58" y="80"/>
                  </a:cxn>
                  <a:cxn ang="0">
                    <a:pos x="172" y="38"/>
                  </a:cxn>
                  <a:cxn ang="0">
                    <a:pos x="304" y="11"/>
                  </a:cxn>
                  <a:cxn ang="0">
                    <a:pos x="463" y="2"/>
                  </a:cxn>
                  <a:cxn ang="0">
                    <a:pos x="631" y="23"/>
                  </a:cxn>
                  <a:cxn ang="0">
                    <a:pos x="796" y="53"/>
                  </a:cxn>
                  <a:cxn ang="0">
                    <a:pos x="841" y="47"/>
                  </a:cxn>
                  <a:cxn ang="0">
                    <a:pos x="907" y="71"/>
                  </a:cxn>
                  <a:cxn ang="0">
                    <a:pos x="919" y="101"/>
                  </a:cxn>
                  <a:cxn ang="0">
                    <a:pos x="793" y="98"/>
                  </a:cxn>
                  <a:cxn ang="0">
                    <a:pos x="634" y="62"/>
                  </a:cxn>
                  <a:cxn ang="0">
                    <a:pos x="439" y="38"/>
                  </a:cxn>
                  <a:cxn ang="0">
                    <a:pos x="238" y="59"/>
                  </a:cxn>
                  <a:cxn ang="0">
                    <a:pos x="172" y="86"/>
                  </a:cxn>
                </a:cxnLst>
                <a:rect l="0" t="0" r="r" b="b"/>
                <a:pathLst>
                  <a:path w="938" h="158">
                    <a:moveTo>
                      <a:pt x="172" y="86"/>
                    </a:moveTo>
                    <a:cubicBezTo>
                      <a:pt x="142" y="99"/>
                      <a:pt x="87" y="126"/>
                      <a:pt x="61" y="137"/>
                    </a:cubicBezTo>
                    <a:cubicBezTo>
                      <a:pt x="35" y="148"/>
                      <a:pt x="25" y="158"/>
                      <a:pt x="16" y="155"/>
                    </a:cubicBezTo>
                    <a:cubicBezTo>
                      <a:pt x="7" y="152"/>
                      <a:pt x="0" y="134"/>
                      <a:pt x="7" y="122"/>
                    </a:cubicBezTo>
                    <a:cubicBezTo>
                      <a:pt x="14" y="110"/>
                      <a:pt x="31" y="94"/>
                      <a:pt x="58" y="80"/>
                    </a:cubicBezTo>
                    <a:cubicBezTo>
                      <a:pt x="85" y="66"/>
                      <a:pt x="131" y="49"/>
                      <a:pt x="172" y="38"/>
                    </a:cubicBezTo>
                    <a:cubicBezTo>
                      <a:pt x="213" y="27"/>
                      <a:pt x="256" y="17"/>
                      <a:pt x="304" y="11"/>
                    </a:cubicBezTo>
                    <a:cubicBezTo>
                      <a:pt x="352" y="5"/>
                      <a:pt x="409" y="0"/>
                      <a:pt x="463" y="2"/>
                    </a:cubicBezTo>
                    <a:cubicBezTo>
                      <a:pt x="517" y="4"/>
                      <a:pt x="576" y="15"/>
                      <a:pt x="631" y="23"/>
                    </a:cubicBezTo>
                    <a:cubicBezTo>
                      <a:pt x="686" y="31"/>
                      <a:pt x="761" y="49"/>
                      <a:pt x="796" y="53"/>
                    </a:cubicBezTo>
                    <a:cubicBezTo>
                      <a:pt x="831" y="57"/>
                      <a:pt x="823" y="44"/>
                      <a:pt x="841" y="47"/>
                    </a:cubicBezTo>
                    <a:cubicBezTo>
                      <a:pt x="859" y="50"/>
                      <a:pt x="894" y="62"/>
                      <a:pt x="907" y="71"/>
                    </a:cubicBezTo>
                    <a:cubicBezTo>
                      <a:pt x="920" y="80"/>
                      <a:pt x="938" y="97"/>
                      <a:pt x="919" y="101"/>
                    </a:cubicBezTo>
                    <a:cubicBezTo>
                      <a:pt x="900" y="105"/>
                      <a:pt x="840" y="104"/>
                      <a:pt x="793" y="98"/>
                    </a:cubicBezTo>
                    <a:cubicBezTo>
                      <a:pt x="746" y="92"/>
                      <a:pt x="693" y="72"/>
                      <a:pt x="634" y="62"/>
                    </a:cubicBezTo>
                    <a:cubicBezTo>
                      <a:pt x="575" y="52"/>
                      <a:pt x="505" y="38"/>
                      <a:pt x="439" y="38"/>
                    </a:cubicBezTo>
                    <a:cubicBezTo>
                      <a:pt x="373" y="38"/>
                      <a:pt x="284" y="51"/>
                      <a:pt x="238" y="59"/>
                    </a:cubicBezTo>
                    <a:cubicBezTo>
                      <a:pt x="192" y="67"/>
                      <a:pt x="202" y="73"/>
                      <a:pt x="172" y="8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686" y="145"/>
                <a:ext cx="372" cy="98"/>
              </a:xfrm>
              <a:custGeom>
                <a:avLst/>
                <a:gdLst/>
                <a:ahLst/>
                <a:cxnLst>
                  <a:cxn ang="0">
                    <a:pos x="18" y="47"/>
                  </a:cxn>
                  <a:cxn ang="0">
                    <a:pos x="141" y="17"/>
                  </a:cxn>
                  <a:cxn ang="0">
                    <a:pos x="246" y="2"/>
                  </a:cxn>
                  <a:cxn ang="0">
                    <a:pos x="351" y="5"/>
                  </a:cxn>
                  <a:cxn ang="0">
                    <a:pos x="372" y="23"/>
                  </a:cxn>
                  <a:cxn ang="0">
                    <a:pos x="354" y="44"/>
                  </a:cxn>
                  <a:cxn ang="0">
                    <a:pos x="264" y="50"/>
                  </a:cxn>
                  <a:cxn ang="0">
                    <a:pos x="168" y="53"/>
                  </a:cxn>
                  <a:cxn ang="0">
                    <a:pos x="72" y="77"/>
                  </a:cxn>
                  <a:cxn ang="0">
                    <a:pos x="15" y="95"/>
                  </a:cxn>
                  <a:cxn ang="0">
                    <a:pos x="0" y="56"/>
                  </a:cxn>
                </a:cxnLst>
                <a:rect l="0" t="0" r="r" b="b"/>
                <a:pathLst>
                  <a:path w="372" h="98">
                    <a:moveTo>
                      <a:pt x="18" y="47"/>
                    </a:moveTo>
                    <a:cubicBezTo>
                      <a:pt x="60" y="36"/>
                      <a:pt x="103" y="25"/>
                      <a:pt x="141" y="17"/>
                    </a:cubicBezTo>
                    <a:cubicBezTo>
                      <a:pt x="179" y="9"/>
                      <a:pt x="211" y="4"/>
                      <a:pt x="246" y="2"/>
                    </a:cubicBezTo>
                    <a:cubicBezTo>
                      <a:pt x="281" y="0"/>
                      <a:pt x="330" y="1"/>
                      <a:pt x="351" y="5"/>
                    </a:cubicBezTo>
                    <a:cubicBezTo>
                      <a:pt x="372" y="9"/>
                      <a:pt x="372" y="17"/>
                      <a:pt x="372" y="23"/>
                    </a:cubicBezTo>
                    <a:cubicBezTo>
                      <a:pt x="372" y="29"/>
                      <a:pt x="372" y="40"/>
                      <a:pt x="354" y="44"/>
                    </a:cubicBezTo>
                    <a:cubicBezTo>
                      <a:pt x="336" y="48"/>
                      <a:pt x="295" y="49"/>
                      <a:pt x="264" y="50"/>
                    </a:cubicBezTo>
                    <a:cubicBezTo>
                      <a:pt x="233" y="51"/>
                      <a:pt x="200" y="49"/>
                      <a:pt x="168" y="53"/>
                    </a:cubicBezTo>
                    <a:cubicBezTo>
                      <a:pt x="136" y="57"/>
                      <a:pt x="98" y="70"/>
                      <a:pt x="72" y="77"/>
                    </a:cubicBezTo>
                    <a:cubicBezTo>
                      <a:pt x="46" y="84"/>
                      <a:pt x="27" y="98"/>
                      <a:pt x="15" y="95"/>
                    </a:cubicBezTo>
                    <a:cubicBezTo>
                      <a:pt x="3" y="92"/>
                      <a:pt x="1" y="74"/>
                      <a:pt x="0" y="56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3618" y="308"/>
                <a:ext cx="318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2" y="137"/>
                  </a:cxn>
                  <a:cxn ang="0">
                    <a:pos x="162" y="71"/>
                  </a:cxn>
                  <a:cxn ang="0">
                    <a:pos x="249" y="20"/>
                  </a:cxn>
                  <a:cxn ang="0">
                    <a:pos x="285" y="2"/>
                  </a:cxn>
                  <a:cxn ang="0">
                    <a:pos x="309" y="11"/>
                  </a:cxn>
                  <a:cxn ang="0">
                    <a:pos x="303" y="47"/>
                  </a:cxn>
                  <a:cxn ang="0">
                    <a:pos x="219" y="89"/>
                  </a:cxn>
                  <a:cxn ang="0">
                    <a:pos x="108" y="140"/>
                  </a:cxn>
                  <a:cxn ang="0">
                    <a:pos x="57" y="152"/>
                  </a:cxn>
                  <a:cxn ang="0">
                    <a:pos x="0" y="158"/>
                  </a:cxn>
                </a:cxnLst>
                <a:rect l="0" t="0" r="r" b="b"/>
                <a:pathLst>
                  <a:path w="318" h="158">
                    <a:moveTo>
                      <a:pt x="0" y="158"/>
                    </a:moveTo>
                    <a:lnTo>
                      <a:pt x="12" y="137"/>
                    </a:lnTo>
                    <a:cubicBezTo>
                      <a:pt x="39" y="123"/>
                      <a:pt x="122" y="90"/>
                      <a:pt x="162" y="71"/>
                    </a:cubicBezTo>
                    <a:cubicBezTo>
                      <a:pt x="202" y="52"/>
                      <a:pt x="229" y="31"/>
                      <a:pt x="249" y="20"/>
                    </a:cubicBezTo>
                    <a:cubicBezTo>
                      <a:pt x="269" y="9"/>
                      <a:pt x="275" y="4"/>
                      <a:pt x="285" y="2"/>
                    </a:cubicBezTo>
                    <a:cubicBezTo>
                      <a:pt x="295" y="0"/>
                      <a:pt x="306" y="4"/>
                      <a:pt x="309" y="11"/>
                    </a:cubicBezTo>
                    <a:cubicBezTo>
                      <a:pt x="312" y="18"/>
                      <a:pt x="318" y="34"/>
                      <a:pt x="303" y="47"/>
                    </a:cubicBezTo>
                    <a:cubicBezTo>
                      <a:pt x="288" y="60"/>
                      <a:pt x="252" y="74"/>
                      <a:pt x="219" y="89"/>
                    </a:cubicBezTo>
                    <a:cubicBezTo>
                      <a:pt x="186" y="104"/>
                      <a:pt x="135" y="130"/>
                      <a:pt x="108" y="140"/>
                    </a:cubicBezTo>
                    <a:cubicBezTo>
                      <a:pt x="81" y="150"/>
                      <a:pt x="74" y="150"/>
                      <a:pt x="57" y="152"/>
                    </a:cubicBezTo>
                    <a:cubicBezTo>
                      <a:pt x="40" y="154"/>
                      <a:pt x="23" y="154"/>
                      <a:pt x="0" y="15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413" y="291"/>
                <a:ext cx="380" cy="174"/>
              </a:xfrm>
              <a:custGeom>
                <a:avLst/>
                <a:gdLst/>
                <a:ahLst/>
                <a:cxnLst>
                  <a:cxn ang="0">
                    <a:pos x="3" y="165"/>
                  </a:cxn>
                  <a:cxn ang="0">
                    <a:pos x="129" y="93"/>
                  </a:cxn>
                  <a:cxn ang="0">
                    <a:pos x="261" y="30"/>
                  </a:cxn>
                  <a:cxn ang="0">
                    <a:pos x="351" y="0"/>
                  </a:cxn>
                  <a:cxn ang="0">
                    <a:pos x="378" y="27"/>
                  </a:cxn>
                  <a:cxn ang="0">
                    <a:pos x="336" y="51"/>
                  </a:cxn>
                  <a:cxn ang="0">
                    <a:pos x="291" y="60"/>
                  </a:cxn>
                  <a:cxn ang="0">
                    <a:pos x="240" y="75"/>
                  </a:cxn>
                  <a:cxn ang="0">
                    <a:pos x="189" y="120"/>
                  </a:cxn>
                  <a:cxn ang="0">
                    <a:pos x="102" y="174"/>
                  </a:cxn>
                  <a:cxn ang="0">
                    <a:pos x="0" y="162"/>
                  </a:cxn>
                </a:cxnLst>
                <a:rect l="0" t="0" r="r" b="b"/>
                <a:pathLst>
                  <a:path w="380" h="174">
                    <a:moveTo>
                      <a:pt x="3" y="165"/>
                    </a:moveTo>
                    <a:cubicBezTo>
                      <a:pt x="24" y="153"/>
                      <a:pt x="86" y="115"/>
                      <a:pt x="129" y="93"/>
                    </a:cubicBezTo>
                    <a:cubicBezTo>
                      <a:pt x="172" y="71"/>
                      <a:pt x="224" y="45"/>
                      <a:pt x="261" y="30"/>
                    </a:cubicBezTo>
                    <a:cubicBezTo>
                      <a:pt x="298" y="15"/>
                      <a:pt x="332" y="0"/>
                      <a:pt x="351" y="0"/>
                    </a:cubicBezTo>
                    <a:cubicBezTo>
                      <a:pt x="370" y="0"/>
                      <a:pt x="380" y="19"/>
                      <a:pt x="378" y="27"/>
                    </a:cubicBezTo>
                    <a:cubicBezTo>
                      <a:pt x="376" y="35"/>
                      <a:pt x="350" y="46"/>
                      <a:pt x="336" y="51"/>
                    </a:cubicBezTo>
                    <a:cubicBezTo>
                      <a:pt x="322" y="56"/>
                      <a:pt x="307" y="56"/>
                      <a:pt x="291" y="60"/>
                    </a:cubicBezTo>
                    <a:cubicBezTo>
                      <a:pt x="275" y="64"/>
                      <a:pt x="257" y="65"/>
                      <a:pt x="240" y="75"/>
                    </a:cubicBezTo>
                    <a:cubicBezTo>
                      <a:pt x="223" y="85"/>
                      <a:pt x="212" y="104"/>
                      <a:pt x="189" y="120"/>
                    </a:cubicBezTo>
                    <a:cubicBezTo>
                      <a:pt x="166" y="136"/>
                      <a:pt x="133" y="167"/>
                      <a:pt x="102" y="174"/>
                    </a:cubicBezTo>
                    <a:lnTo>
                      <a:pt x="0" y="16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178" y="187"/>
                <a:ext cx="523" cy="69"/>
              </a:xfrm>
              <a:custGeom>
                <a:avLst/>
                <a:gdLst/>
                <a:ahLst/>
                <a:cxnLst>
                  <a:cxn ang="0">
                    <a:pos x="84" y="11"/>
                  </a:cxn>
                  <a:cxn ang="0">
                    <a:pos x="27" y="5"/>
                  </a:cxn>
                  <a:cxn ang="0">
                    <a:pos x="9" y="35"/>
                  </a:cxn>
                  <a:cxn ang="0">
                    <a:pos x="81" y="56"/>
                  </a:cxn>
                  <a:cxn ang="0">
                    <a:pos x="255" y="68"/>
                  </a:cxn>
                  <a:cxn ang="0">
                    <a:pos x="432" y="50"/>
                  </a:cxn>
                  <a:cxn ang="0">
                    <a:pos x="513" y="5"/>
                  </a:cxn>
                  <a:cxn ang="0">
                    <a:pos x="372" y="20"/>
                  </a:cxn>
                  <a:cxn ang="0">
                    <a:pos x="141" y="14"/>
                  </a:cxn>
                  <a:cxn ang="0">
                    <a:pos x="84" y="11"/>
                  </a:cxn>
                </a:cxnLst>
                <a:rect l="0" t="0" r="r" b="b"/>
                <a:pathLst>
                  <a:path w="523" h="69">
                    <a:moveTo>
                      <a:pt x="84" y="11"/>
                    </a:moveTo>
                    <a:cubicBezTo>
                      <a:pt x="65" y="9"/>
                      <a:pt x="40" y="1"/>
                      <a:pt x="27" y="5"/>
                    </a:cubicBezTo>
                    <a:cubicBezTo>
                      <a:pt x="14" y="9"/>
                      <a:pt x="0" y="27"/>
                      <a:pt x="9" y="35"/>
                    </a:cubicBezTo>
                    <a:cubicBezTo>
                      <a:pt x="18" y="43"/>
                      <a:pt x="40" y="51"/>
                      <a:pt x="81" y="56"/>
                    </a:cubicBezTo>
                    <a:cubicBezTo>
                      <a:pt x="122" y="61"/>
                      <a:pt x="197" y="69"/>
                      <a:pt x="255" y="68"/>
                    </a:cubicBezTo>
                    <a:cubicBezTo>
                      <a:pt x="313" y="67"/>
                      <a:pt x="389" y="60"/>
                      <a:pt x="432" y="50"/>
                    </a:cubicBezTo>
                    <a:cubicBezTo>
                      <a:pt x="475" y="40"/>
                      <a:pt x="523" y="10"/>
                      <a:pt x="513" y="5"/>
                    </a:cubicBezTo>
                    <a:cubicBezTo>
                      <a:pt x="503" y="0"/>
                      <a:pt x="434" y="19"/>
                      <a:pt x="372" y="20"/>
                    </a:cubicBezTo>
                    <a:cubicBezTo>
                      <a:pt x="310" y="21"/>
                      <a:pt x="189" y="15"/>
                      <a:pt x="141" y="14"/>
                    </a:cubicBezTo>
                    <a:cubicBezTo>
                      <a:pt x="93" y="13"/>
                      <a:pt x="103" y="13"/>
                      <a:pt x="84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4689" y="186"/>
                <a:ext cx="537" cy="120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188" y="3"/>
                  </a:cxn>
                  <a:cxn ang="0">
                    <a:pos x="323" y="27"/>
                  </a:cxn>
                  <a:cxn ang="0">
                    <a:pos x="464" y="69"/>
                  </a:cxn>
                  <a:cxn ang="0">
                    <a:pos x="521" y="90"/>
                  </a:cxn>
                  <a:cxn ang="0">
                    <a:pos x="533" y="105"/>
                  </a:cxn>
                  <a:cxn ang="0">
                    <a:pos x="497" y="120"/>
                  </a:cxn>
                  <a:cxn ang="0">
                    <a:pos x="452" y="108"/>
                  </a:cxn>
                  <a:cxn ang="0">
                    <a:pos x="350" y="72"/>
                  </a:cxn>
                  <a:cxn ang="0">
                    <a:pos x="158" y="39"/>
                  </a:cxn>
                  <a:cxn ang="0">
                    <a:pos x="50" y="39"/>
                  </a:cxn>
                  <a:cxn ang="0">
                    <a:pos x="23" y="6"/>
                  </a:cxn>
                </a:cxnLst>
                <a:rect l="0" t="0" r="r" b="b"/>
                <a:pathLst>
                  <a:path w="537" h="120">
                    <a:moveTo>
                      <a:pt x="23" y="6"/>
                    </a:moveTo>
                    <a:cubicBezTo>
                      <a:pt x="46" y="0"/>
                      <a:pt x="138" y="0"/>
                      <a:pt x="188" y="3"/>
                    </a:cubicBezTo>
                    <a:cubicBezTo>
                      <a:pt x="238" y="6"/>
                      <a:pt x="277" y="16"/>
                      <a:pt x="323" y="27"/>
                    </a:cubicBezTo>
                    <a:cubicBezTo>
                      <a:pt x="369" y="38"/>
                      <a:pt x="431" y="59"/>
                      <a:pt x="464" y="69"/>
                    </a:cubicBezTo>
                    <a:cubicBezTo>
                      <a:pt x="497" y="79"/>
                      <a:pt x="509" y="84"/>
                      <a:pt x="521" y="90"/>
                    </a:cubicBezTo>
                    <a:cubicBezTo>
                      <a:pt x="533" y="96"/>
                      <a:pt x="537" y="100"/>
                      <a:pt x="533" y="105"/>
                    </a:cubicBezTo>
                    <a:cubicBezTo>
                      <a:pt x="529" y="110"/>
                      <a:pt x="510" y="120"/>
                      <a:pt x="497" y="120"/>
                    </a:cubicBezTo>
                    <a:cubicBezTo>
                      <a:pt x="484" y="120"/>
                      <a:pt x="476" y="116"/>
                      <a:pt x="452" y="108"/>
                    </a:cubicBezTo>
                    <a:cubicBezTo>
                      <a:pt x="428" y="100"/>
                      <a:pt x="399" y="84"/>
                      <a:pt x="350" y="72"/>
                    </a:cubicBezTo>
                    <a:cubicBezTo>
                      <a:pt x="301" y="60"/>
                      <a:pt x="208" y="45"/>
                      <a:pt x="158" y="39"/>
                    </a:cubicBezTo>
                    <a:cubicBezTo>
                      <a:pt x="108" y="33"/>
                      <a:pt x="72" y="43"/>
                      <a:pt x="50" y="39"/>
                    </a:cubicBezTo>
                    <a:cubicBezTo>
                      <a:pt x="28" y="35"/>
                      <a:pt x="0" y="12"/>
                      <a:pt x="23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968" y="312"/>
                <a:ext cx="800" cy="143"/>
              </a:xfrm>
              <a:custGeom>
                <a:avLst/>
                <a:gdLst/>
                <a:ahLst/>
                <a:cxnLst>
                  <a:cxn ang="0">
                    <a:pos x="800" y="24"/>
                  </a:cxn>
                  <a:cxn ang="0">
                    <a:pos x="782" y="15"/>
                  </a:cxn>
                  <a:cxn ang="0">
                    <a:pos x="659" y="63"/>
                  </a:cxn>
                  <a:cxn ang="0">
                    <a:pos x="500" y="84"/>
                  </a:cxn>
                  <a:cxn ang="0">
                    <a:pos x="326" y="69"/>
                  </a:cxn>
                  <a:cxn ang="0">
                    <a:pos x="98" y="21"/>
                  </a:cxn>
                  <a:cxn ang="0">
                    <a:pos x="11" y="6"/>
                  </a:cxn>
                  <a:cxn ang="0">
                    <a:pos x="32" y="60"/>
                  </a:cxn>
                  <a:cxn ang="0">
                    <a:pos x="155" y="96"/>
                  </a:cxn>
                  <a:cxn ang="0">
                    <a:pos x="410" y="138"/>
                  </a:cxn>
                  <a:cxn ang="0">
                    <a:pos x="596" y="129"/>
                  </a:cxn>
                  <a:cxn ang="0">
                    <a:pos x="737" y="90"/>
                  </a:cxn>
                  <a:cxn ang="0">
                    <a:pos x="788" y="69"/>
                  </a:cxn>
                  <a:cxn ang="0">
                    <a:pos x="800" y="24"/>
                  </a:cxn>
                </a:cxnLst>
                <a:rect l="0" t="0" r="r" b="b"/>
                <a:pathLst>
                  <a:path w="800" h="143">
                    <a:moveTo>
                      <a:pt x="800" y="24"/>
                    </a:moveTo>
                    <a:lnTo>
                      <a:pt x="782" y="15"/>
                    </a:lnTo>
                    <a:cubicBezTo>
                      <a:pt x="759" y="21"/>
                      <a:pt x="706" y="51"/>
                      <a:pt x="659" y="63"/>
                    </a:cubicBezTo>
                    <a:cubicBezTo>
                      <a:pt x="612" y="75"/>
                      <a:pt x="555" y="83"/>
                      <a:pt x="500" y="84"/>
                    </a:cubicBezTo>
                    <a:cubicBezTo>
                      <a:pt x="445" y="85"/>
                      <a:pt x="393" y="79"/>
                      <a:pt x="326" y="69"/>
                    </a:cubicBezTo>
                    <a:cubicBezTo>
                      <a:pt x="259" y="59"/>
                      <a:pt x="150" y="31"/>
                      <a:pt x="98" y="21"/>
                    </a:cubicBezTo>
                    <a:cubicBezTo>
                      <a:pt x="46" y="11"/>
                      <a:pt x="22" y="0"/>
                      <a:pt x="11" y="6"/>
                    </a:cubicBezTo>
                    <a:cubicBezTo>
                      <a:pt x="0" y="12"/>
                      <a:pt x="8" y="45"/>
                      <a:pt x="32" y="60"/>
                    </a:cubicBezTo>
                    <a:cubicBezTo>
                      <a:pt x="56" y="75"/>
                      <a:pt x="92" y="83"/>
                      <a:pt x="155" y="96"/>
                    </a:cubicBezTo>
                    <a:cubicBezTo>
                      <a:pt x="218" y="109"/>
                      <a:pt x="337" y="133"/>
                      <a:pt x="410" y="138"/>
                    </a:cubicBezTo>
                    <a:cubicBezTo>
                      <a:pt x="483" y="143"/>
                      <a:pt x="542" y="137"/>
                      <a:pt x="596" y="129"/>
                    </a:cubicBezTo>
                    <a:cubicBezTo>
                      <a:pt x="650" y="121"/>
                      <a:pt x="705" y="100"/>
                      <a:pt x="737" y="90"/>
                    </a:cubicBezTo>
                    <a:cubicBezTo>
                      <a:pt x="769" y="80"/>
                      <a:pt x="780" y="80"/>
                      <a:pt x="788" y="69"/>
                    </a:cubicBezTo>
                    <a:cubicBezTo>
                      <a:pt x="796" y="58"/>
                      <a:pt x="792" y="39"/>
                      <a:pt x="800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318" y="240"/>
                <a:ext cx="402" cy="11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384" y="12"/>
                  </a:cxn>
                  <a:cxn ang="0">
                    <a:pos x="276" y="51"/>
                  </a:cxn>
                  <a:cxn ang="0">
                    <a:pos x="165" y="66"/>
                  </a:cxn>
                  <a:cxn ang="0">
                    <a:pos x="51" y="57"/>
                  </a:cxn>
                  <a:cxn ang="0">
                    <a:pos x="15" y="54"/>
                  </a:cxn>
                  <a:cxn ang="0">
                    <a:pos x="3" y="69"/>
                  </a:cxn>
                  <a:cxn ang="0">
                    <a:pos x="9" y="93"/>
                  </a:cxn>
                  <a:cxn ang="0">
                    <a:pos x="54" y="102"/>
                  </a:cxn>
                  <a:cxn ang="0">
                    <a:pos x="198" y="111"/>
                  </a:cxn>
                  <a:cxn ang="0">
                    <a:pos x="336" y="75"/>
                  </a:cxn>
                  <a:cxn ang="0">
                    <a:pos x="375" y="54"/>
                  </a:cxn>
                  <a:cxn ang="0">
                    <a:pos x="402" y="0"/>
                  </a:cxn>
                </a:cxnLst>
                <a:rect l="0" t="0" r="r" b="b"/>
                <a:pathLst>
                  <a:path w="402" h="115">
                    <a:moveTo>
                      <a:pt x="402" y="0"/>
                    </a:moveTo>
                    <a:lnTo>
                      <a:pt x="384" y="12"/>
                    </a:lnTo>
                    <a:cubicBezTo>
                      <a:pt x="363" y="20"/>
                      <a:pt x="312" y="42"/>
                      <a:pt x="276" y="51"/>
                    </a:cubicBezTo>
                    <a:cubicBezTo>
                      <a:pt x="240" y="60"/>
                      <a:pt x="202" y="65"/>
                      <a:pt x="165" y="66"/>
                    </a:cubicBezTo>
                    <a:cubicBezTo>
                      <a:pt x="128" y="67"/>
                      <a:pt x="76" y="59"/>
                      <a:pt x="51" y="57"/>
                    </a:cubicBezTo>
                    <a:cubicBezTo>
                      <a:pt x="26" y="55"/>
                      <a:pt x="23" y="52"/>
                      <a:pt x="15" y="54"/>
                    </a:cubicBezTo>
                    <a:cubicBezTo>
                      <a:pt x="7" y="56"/>
                      <a:pt x="4" y="63"/>
                      <a:pt x="3" y="69"/>
                    </a:cubicBezTo>
                    <a:cubicBezTo>
                      <a:pt x="2" y="75"/>
                      <a:pt x="0" y="88"/>
                      <a:pt x="9" y="93"/>
                    </a:cubicBezTo>
                    <a:cubicBezTo>
                      <a:pt x="18" y="98"/>
                      <a:pt x="22" y="99"/>
                      <a:pt x="54" y="102"/>
                    </a:cubicBezTo>
                    <a:cubicBezTo>
                      <a:pt x="86" y="105"/>
                      <a:pt x="151" y="115"/>
                      <a:pt x="198" y="111"/>
                    </a:cubicBezTo>
                    <a:cubicBezTo>
                      <a:pt x="245" y="107"/>
                      <a:pt x="307" y="84"/>
                      <a:pt x="336" y="75"/>
                    </a:cubicBezTo>
                    <a:cubicBezTo>
                      <a:pt x="365" y="66"/>
                      <a:pt x="365" y="65"/>
                      <a:pt x="375" y="54"/>
                    </a:cubicBezTo>
                    <a:cubicBezTo>
                      <a:pt x="385" y="43"/>
                      <a:pt x="392" y="26"/>
                      <a:pt x="402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</p:grpSp>
        <p:grpSp>
          <p:nvGrpSpPr>
            <p:cNvPr id="22538" name="Group 30"/>
            <p:cNvGrpSpPr>
              <a:grpSpLocks/>
            </p:cNvGrpSpPr>
            <p:nvPr/>
          </p:nvGrpSpPr>
          <p:grpSpPr bwMode="auto">
            <a:xfrm>
              <a:off x="0" y="4080"/>
              <a:ext cx="5776" cy="87"/>
              <a:chOff x="0" y="4185"/>
              <a:chExt cx="5776" cy="87"/>
            </a:xfrm>
          </p:grpSpPr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041" y="4200"/>
                <a:ext cx="1735" cy="72"/>
              </a:xfrm>
              <a:custGeom>
                <a:avLst/>
                <a:gdLst/>
                <a:ahLst/>
                <a:cxnLst>
                  <a:cxn ang="0">
                    <a:pos x="165" y="6"/>
                  </a:cxn>
                  <a:cxn ang="0">
                    <a:pos x="450" y="3"/>
                  </a:cxn>
                  <a:cxn ang="0">
                    <a:pos x="714" y="12"/>
                  </a:cxn>
                  <a:cxn ang="0">
                    <a:pos x="957" y="24"/>
                  </a:cxn>
                  <a:cxn ang="0">
                    <a:pos x="1173" y="24"/>
                  </a:cxn>
                  <a:cxn ang="0">
                    <a:pos x="1473" y="15"/>
                  </a:cxn>
                  <a:cxn ang="0">
                    <a:pos x="1617" y="0"/>
                  </a:cxn>
                  <a:cxn ang="0">
                    <a:pos x="1719" y="15"/>
                  </a:cxn>
                  <a:cxn ang="0">
                    <a:pos x="1716" y="66"/>
                  </a:cxn>
                  <a:cxn ang="0">
                    <a:pos x="1632" y="51"/>
                  </a:cxn>
                  <a:cxn ang="0">
                    <a:pos x="1407" y="51"/>
                  </a:cxn>
                  <a:cxn ang="0">
                    <a:pos x="1191" y="48"/>
                  </a:cxn>
                  <a:cxn ang="0">
                    <a:pos x="870" y="60"/>
                  </a:cxn>
                  <a:cxn ang="0">
                    <a:pos x="492" y="48"/>
                  </a:cxn>
                  <a:cxn ang="0">
                    <a:pos x="291" y="27"/>
                  </a:cxn>
                  <a:cxn ang="0">
                    <a:pos x="21" y="36"/>
                  </a:cxn>
                  <a:cxn ang="0">
                    <a:pos x="165" y="6"/>
                  </a:cxn>
                </a:cxnLst>
                <a:rect l="0" t="0" r="r" b="b"/>
                <a:pathLst>
                  <a:path w="1735" h="72">
                    <a:moveTo>
                      <a:pt x="165" y="6"/>
                    </a:moveTo>
                    <a:cubicBezTo>
                      <a:pt x="236" y="1"/>
                      <a:pt x="359" y="2"/>
                      <a:pt x="450" y="3"/>
                    </a:cubicBezTo>
                    <a:cubicBezTo>
                      <a:pt x="541" y="4"/>
                      <a:pt x="630" y="9"/>
                      <a:pt x="714" y="12"/>
                    </a:cubicBezTo>
                    <a:cubicBezTo>
                      <a:pt x="798" y="15"/>
                      <a:pt x="881" y="22"/>
                      <a:pt x="957" y="24"/>
                    </a:cubicBezTo>
                    <a:cubicBezTo>
                      <a:pt x="1033" y="26"/>
                      <a:pt x="1087" y="25"/>
                      <a:pt x="1173" y="24"/>
                    </a:cubicBezTo>
                    <a:cubicBezTo>
                      <a:pt x="1259" y="23"/>
                      <a:pt x="1399" y="19"/>
                      <a:pt x="1473" y="15"/>
                    </a:cubicBezTo>
                    <a:cubicBezTo>
                      <a:pt x="1547" y="11"/>
                      <a:pt x="1576" y="0"/>
                      <a:pt x="1617" y="0"/>
                    </a:cubicBezTo>
                    <a:cubicBezTo>
                      <a:pt x="1658" y="0"/>
                      <a:pt x="1703" y="4"/>
                      <a:pt x="1719" y="15"/>
                    </a:cubicBezTo>
                    <a:cubicBezTo>
                      <a:pt x="1735" y="26"/>
                      <a:pt x="1730" y="60"/>
                      <a:pt x="1716" y="66"/>
                    </a:cubicBezTo>
                    <a:cubicBezTo>
                      <a:pt x="1702" y="72"/>
                      <a:pt x="1683" y="53"/>
                      <a:pt x="1632" y="51"/>
                    </a:cubicBezTo>
                    <a:cubicBezTo>
                      <a:pt x="1581" y="49"/>
                      <a:pt x="1480" y="51"/>
                      <a:pt x="1407" y="51"/>
                    </a:cubicBezTo>
                    <a:cubicBezTo>
                      <a:pt x="1334" y="51"/>
                      <a:pt x="1280" y="47"/>
                      <a:pt x="1191" y="48"/>
                    </a:cubicBezTo>
                    <a:cubicBezTo>
                      <a:pt x="1102" y="49"/>
                      <a:pt x="986" y="60"/>
                      <a:pt x="870" y="60"/>
                    </a:cubicBezTo>
                    <a:cubicBezTo>
                      <a:pt x="754" y="60"/>
                      <a:pt x="588" y="53"/>
                      <a:pt x="492" y="48"/>
                    </a:cubicBezTo>
                    <a:cubicBezTo>
                      <a:pt x="396" y="43"/>
                      <a:pt x="369" y="29"/>
                      <a:pt x="291" y="27"/>
                    </a:cubicBezTo>
                    <a:cubicBezTo>
                      <a:pt x="213" y="25"/>
                      <a:pt x="42" y="39"/>
                      <a:pt x="21" y="36"/>
                    </a:cubicBezTo>
                    <a:cubicBezTo>
                      <a:pt x="0" y="33"/>
                      <a:pt x="94" y="11"/>
                      <a:pt x="165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1727" y="4191"/>
                <a:ext cx="2655" cy="60"/>
              </a:xfrm>
              <a:custGeom>
                <a:avLst/>
                <a:gdLst/>
                <a:ahLst/>
                <a:cxnLst>
                  <a:cxn ang="0">
                    <a:pos x="2641" y="6"/>
                  </a:cxn>
                  <a:cxn ang="0">
                    <a:pos x="2620" y="30"/>
                  </a:cxn>
                  <a:cxn ang="0">
                    <a:pos x="2368" y="45"/>
                  </a:cxn>
                  <a:cxn ang="0">
                    <a:pos x="2023" y="60"/>
                  </a:cxn>
                  <a:cxn ang="0">
                    <a:pos x="1786" y="48"/>
                  </a:cxn>
                  <a:cxn ang="0">
                    <a:pos x="1525" y="36"/>
                  </a:cxn>
                  <a:cxn ang="0">
                    <a:pos x="1195" y="45"/>
                  </a:cxn>
                  <a:cxn ang="0">
                    <a:pos x="817" y="39"/>
                  </a:cxn>
                  <a:cxn ang="0">
                    <a:pos x="499" y="27"/>
                  </a:cxn>
                  <a:cxn ang="0">
                    <a:pos x="136" y="39"/>
                  </a:cxn>
                  <a:cxn ang="0">
                    <a:pos x="10" y="33"/>
                  </a:cxn>
                  <a:cxn ang="0">
                    <a:pos x="76" y="24"/>
                  </a:cxn>
                  <a:cxn ang="0">
                    <a:pos x="310" y="18"/>
                  </a:cxn>
                  <a:cxn ang="0">
                    <a:pos x="544" y="0"/>
                  </a:cxn>
                  <a:cxn ang="0">
                    <a:pos x="853" y="21"/>
                  </a:cxn>
                  <a:cxn ang="0">
                    <a:pos x="1114" y="21"/>
                  </a:cxn>
                  <a:cxn ang="0">
                    <a:pos x="1399" y="3"/>
                  </a:cxn>
                  <a:cxn ang="0">
                    <a:pos x="1588" y="9"/>
                  </a:cxn>
                  <a:cxn ang="0">
                    <a:pos x="1807" y="21"/>
                  </a:cxn>
                  <a:cxn ang="0">
                    <a:pos x="2035" y="12"/>
                  </a:cxn>
                  <a:cxn ang="0">
                    <a:pos x="2290" y="18"/>
                  </a:cxn>
                  <a:cxn ang="0">
                    <a:pos x="2596" y="3"/>
                  </a:cxn>
                  <a:cxn ang="0">
                    <a:pos x="2641" y="6"/>
                  </a:cxn>
                </a:cxnLst>
                <a:rect l="0" t="0" r="r" b="b"/>
                <a:pathLst>
                  <a:path w="2655" h="60">
                    <a:moveTo>
                      <a:pt x="2641" y="6"/>
                    </a:moveTo>
                    <a:lnTo>
                      <a:pt x="2620" y="30"/>
                    </a:lnTo>
                    <a:cubicBezTo>
                      <a:pt x="2575" y="36"/>
                      <a:pt x="2467" y="40"/>
                      <a:pt x="2368" y="45"/>
                    </a:cubicBezTo>
                    <a:cubicBezTo>
                      <a:pt x="2269" y="50"/>
                      <a:pt x="2120" y="60"/>
                      <a:pt x="2023" y="60"/>
                    </a:cubicBezTo>
                    <a:cubicBezTo>
                      <a:pt x="1926" y="60"/>
                      <a:pt x="1869" y="52"/>
                      <a:pt x="1786" y="48"/>
                    </a:cubicBezTo>
                    <a:cubicBezTo>
                      <a:pt x="1703" y="44"/>
                      <a:pt x="1623" y="36"/>
                      <a:pt x="1525" y="36"/>
                    </a:cubicBezTo>
                    <a:cubicBezTo>
                      <a:pt x="1427" y="36"/>
                      <a:pt x="1313" y="44"/>
                      <a:pt x="1195" y="45"/>
                    </a:cubicBezTo>
                    <a:cubicBezTo>
                      <a:pt x="1077" y="46"/>
                      <a:pt x="933" y="42"/>
                      <a:pt x="817" y="39"/>
                    </a:cubicBezTo>
                    <a:cubicBezTo>
                      <a:pt x="701" y="36"/>
                      <a:pt x="612" y="27"/>
                      <a:pt x="499" y="27"/>
                    </a:cubicBezTo>
                    <a:cubicBezTo>
                      <a:pt x="386" y="27"/>
                      <a:pt x="217" y="38"/>
                      <a:pt x="136" y="39"/>
                    </a:cubicBezTo>
                    <a:cubicBezTo>
                      <a:pt x="55" y="40"/>
                      <a:pt x="20" y="36"/>
                      <a:pt x="10" y="33"/>
                    </a:cubicBezTo>
                    <a:cubicBezTo>
                      <a:pt x="0" y="30"/>
                      <a:pt x="26" y="27"/>
                      <a:pt x="76" y="24"/>
                    </a:cubicBezTo>
                    <a:cubicBezTo>
                      <a:pt x="126" y="21"/>
                      <a:pt x="232" y="22"/>
                      <a:pt x="310" y="18"/>
                    </a:cubicBezTo>
                    <a:cubicBezTo>
                      <a:pt x="388" y="14"/>
                      <a:pt x="454" y="0"/>
                      <a:pt x="544" y="0"/>
                    </a:cubicBezTo>
                    <a:cubicBezTo>
                      <a:pt x="634" y="0"/>
                      <a:pt x="758" y="18"/>
                      <a:pt x="853" y="21"/>
                    </a:cubicBezTo>
                    <a:cubicBezTo>
                      <a:pt x="948" y="24"/>
                      <a:pt x="1023" y="24"/>
                      <a:pt x="1114" y="21"/>
                    </a:cubicBezTo>
                    <a:cubicBezTo>
                      <a:pt x="1205" y="18"/>
                      <a:pt x="1320" y="5"/>
                      <a:pt x="1399" y="3"/>
                    </a:cubicBezTo>
                    <a:cubicBezTo>
                      <a:pt x="1478" y="1"/>
                      <a:pt x="1520" y="6"/>
                      <a:pt x="1588" y="9"/>
                    </a:cubicBezTo>
                    <a:cubicBezTo>
                      <a:pt x="1656" y="12"/>
                      <a:pt x="1733" y="21"/>
                      <a:pt x="1807" y="21"/>
                    </a:cubicBezTo>
                    <a:cubicBezTo>
                      <a:pt x="1881" y="21"/>
                      <a:pt x="1955" y="12"/>
                      <a:pt x="2035" y="12"/>
                    </a:cubicBezTo>
                    <a:cubicBezTo>
                      <a:pt x="2115" y="12"/>
                      <a:pt x="2197" y="19"/>
                      <a:pt x="2290" y="18"/>
                    </a:cubicBezTo>
                    <a:cubicBezTo>
                      <a:pt x="2383" y="17"/>
                      <a:pt x="2537" y="5"/>
                      <a:pt x="2596" y="3"/>
                    </a:cubicBezTo>
                    <a:cubicBezTo>
                      <a:pt x="2655" y="1"/>
                      <a:pt x="2651" y="3"/>
                      <a:pt x="2641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0" y="4185"/>
                <a:ext cx="2041" cy="62"/>
              </a:xfrm>
              <a:custGeom>
                <a:avLst/>
                <a:gdLst/>
                <a:ahLst/>
                <a:cxnLst>
                  <a:cxn ang="0">
                    <a:pos x="1893" y="39"/>
                  </a:cxn>
                  <a:cxn ang="0">
                    <a:pos x="1578" y="45"/>
                  </a:cxn>
                  <a:cxn ang="0">
                    <a:pos x="1011" y="60"/>
                  </a:cxn>
                  <a:cxn ang="0">
                    <a:pos x="438" y="57"/>
                  </a:cxn>
                  <a:cxn ang="0">
                    <a:pos x="0" y="36"/>
                  </a:cxn>
                  <a:cxn ang="0">
                    <a:pos x="0" y="3"/>
                  </a:cxn>
                  <a:cxn ang="0">
                    <a:pos x="210" y="18"/>
                  </a:cxn>
                  <a:cxn ang="0">
                    <a:pos x="474" y="21"/>
                  </a:cxn>
                  <a:cxn ang="0">
                    <a:pos x="678" y="9"/>
                  </a:cxn>
                  <a:cxn ang="0">
                    <a:pos x="897" y="9"/>
                  </a:cxn>
                  <a:cxn ang="0">
                    <a:pos x="1167" y="30"/>
                  </a:cxn>
                  <a:cxn ang="0">
                    <a:pos x="1500" y="24"/>
                  </a:cxn>
                  <a:cxn ang="0">
                    <a:pos x="1758" y="3"/>
                  </a:cxn>
                  <a:cxn ang="0">
                    <a:pos x="1938" y="18"/>
                  </a:cxn>
                  <a:cxn ang="0">
                    <a:pos x="2034" y="33"/>
                  </a:cxn>
                  <a:cxn ang="0">
                    <a:pos x="1893" y="39"/>
                  </a:cxn>
                </a:cxnLst>
                <a:rect l="0" t="0" r="r" b="b"/>
                <a:pathLst>
                  <a:path w="2041" h="62">
                    <a:moveTo>
                      <a:pt x="1893" y="39"/>
                    </a:moveTo>
                    <a:cubicBezTo>
                      <a:pt x="1817" y="41"/>
                      <a:pt x="1725" y="42"/>
                      <a:pt x="1578" y="45"/>
                    </a:cubicBezTo>
                    <a:cubicBezTo>
                      <a:pt x="1431" y="48"/>
                      <a:pt x="1201" y="58"/>
                      <a:pt x="1011" y="60"/>
                    </a:cubicBezTo>
                    <a:cubicBezTo>
                      <a:pt x="821" y="62"/>
                      <a:pt x="606" y="61"/>
                      <a:pt x="438" y="57"/>
                    </a:cubicBezTo>
                    <a:cubicBezTo>
                      <a:pt x="270" y="53"/>
                      <a:pt x="73" y="45"/>
                      <a:pt x="0" y="36"/>
                    </a:cubicBezTo>
                    <a:lnTo>
                      <a:pt x="0" y="3"/>
                    </a:lnTo>
                    <a:cubicBezTo>
                      <a:pt x="35" y="0"/>
                      <a:pt x="131" y="15"/>
                      <a:pt x="210" y="18"/>
                    </a:cubicBezTo>
                    <a:cubicBezTo>
                      <a:pt x="289" y="21"/>
                      <a:pt x="396" y="22"/>
                      <a:pt x="474" y="21"/>
                    </a:cubicBezTo>
                    <a:cubicBezTo>
                      <a:pt x="552" y="20"/>
                      <a:pt x="608" y="11"/>
                      <a:pt x="678" y="9"/>
                    </a:cubicBezTo>
                    <a:cubicBezTo>
                      <a:pt x="748" y="7"/>
                      <a:pt x="816" y="6"/>
                      <a:pt x="897" y="9"/>
                    </a:cubicBezTo>
                    <a:cubicBezTo>
                      <a:pt x="978" y="12"/>
                      <a:pt x="1067" y="28"/>
                      <a:pt x="1167" y="30"/>
                    </a:cubicBezTo>
                    <a:cubicBezTo>
                      <a:pt x="1267" y="32"/>
                      <a:pt x="1402" y="28"/>
                      <a:pt x="1500" y="24"/>
                    </a:cubicBezTo>
                    <a:cubicBezTo>
                      <a:pt x="1598" y="20"/>
                      <a:pt x="1685" y="4"/>
                      <a:pt x="1758" y="3"/>
                    </a:cubicBezTo>
                    <a:cubicBezTo>
                      <a:pt x="1831" y="2"/>
                      <a:pt x="1892" y="13"/>
                      <a:pt x="1938" y="18"/>
                    </a:cubicBezTo>
                    <a:cubicBezTo>
                      <a:pt x="1984" y="23"/>
                      <a:pt x="2041" y="30"/>
                      <a:pt x="2034" y="33"/>
                    </a:cubicBezTo>
                    <a:cubicBezTo>
                      <a:pt x="2027" y="36"/>
                      <a:pt x="1969" y="37"/>
                      <a:pt x="1893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s-PE">
                  <a:cs typeface="+mn-cs"/>
                </a:endParaRPr>
              </a:p>
            </p:txBody>
          </p:sp>
        </p:grpSp>
      </p:grp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18840AFF-1DC3-4C37-B42F-C3C7F1B8D8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2536" name="Picture 36" descr="Sunat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9563" y="0"/>
            <a:ext cx="12144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3655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hyperlink" Target="http://images.google.com.pe/imgres?imgurl=http://www.luzdelsur.com.pe/images/recibo.jpg&amp;imgrefurl=http://www.luzdelsur.com.pe/nuestros_servicios/servicio2.htm&amp;h=1123&amp;w=883&amp;sz=161&amp;tbnid=e20XDrzEIIXzIM:&amp;tbnh=150&amp;tbnw=117&amp;hl=es&amp;start=2&amp;prev=/images?q=recibo&amp;svnum=10&amp;hl=es&amp;lr=&amp;cr=countryPE&amp;sa=N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19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hyperlink" Target="http://images.google.com.pe/imgres?imgurl=http://www.telefonica.com.pe/tar_fija/iconos/r7b.gif&amp;imgrefurl=http://www.telefonica.com.pe/tar_fija/ls_primerrecibo.shtml&amp;h=805&amp;w=568&amp;sz=59&amp;tbnid=_fEtIAlI4aw7NM:&amp;tbnh=142&amp;tbnw=100&amp;hl=es&amp;start=4&amp;prev=/images?q=recibo&amp;svnum=10&amp;hl=es&amp;lr=&amp;cr=countryPE&amp;sa=N" TargetMode="External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emf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smtClean="0"/>
              <a:t>Registro de Contribuyentes: Registro de empresarios y profesionales</a:t>
            </a:r>
          </a:p>
        </p:txBody>
      </p:sp>
      <p:sp>
        <p:nvSpPr>
          <p:cNvPr id="14338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smtClean="0"/>
              <a:t>SUNAT-Superintendencia Nacional de Aduanas y de Administración Tributaria</a:t>
            </a:r>
          </a:p>
          <a:p>
            <a:r>
              <a:rPr lang="es-PE" smtClean="0"/>
              <a:t>PERU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r>
              <a:rPr lang="es-PE" smtClean="0"/>
              <a:t>Mantenimiento del Registro/Servicio Virtual</a:t>
            </a:r>
          </a:p>
        </p:txBody>
      </p:sp>
      <p:graphicFrame>
        <p:nvGraphicFramePr>
          <p:cNvPr id="4" name="7 Marcador de contenido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77724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>
          <a:xfrm>
            <a:off x="642938" y="500063"/>
            <a:ext cx="7772400" cy="1143000"/>
          </a:xfrm>
        </p:spPr>
        <p:txBody>
          <a:bodyPr/>
          <a:lstStyle/>
          <a:p>
            <a:r>
              <a:rPr lang="es-PE" sz="3500" smtClean="0"/>
              <a:t>Mantenimiento del Registro/Facilitación: Poder Virtual</a:t>
            </a:r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smtClean="0"/>
              <a:t>Ver presentación adicional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Información sobre actividades económicas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133600"/>
            <a:ext cx="4171950" cy="4114800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es-PE" dirty="0" smtClean="0"/>
              <a:t>El contribuyente puede declarar hasta 3 actividades económicas.</a:t>
            </a:r>
          </a:p>
          <a:p>
            <a:pPr algn="just">
              <a:defRPr/>
            </a:pPr>
            <a:r>
              <a:rPr lang="es-PE" dirty="0" smtClean="0"/>
              <a:t>Se utiliza la CIIU </a:t>
            </a:r>
            <a:r>
              <a:rPr lang="es-PE" dirty="0" err="1" smtClean="0"/>
              <a:t>Rev</a:t>
            </a:r>
            <a:r>
              <a:rPr lang="es-PE" dirty="0" smtClean="0"/>
              <a:t> 3.0</a:t>
            </a:r>
          </a:p>
          <a:p>
            <a:pPr algn="just">
              <a:defRPr/>
            </a:pPr>
            <a:r>
              <a:rPr lang="es-PE" dirty="0" smtClean="0"/>
              <a:t>Se está en vía de implementación la CIIU Rev. 4.0 conjuntamente con una CLANAE perfilada para Perú.</a:t>
            </a:r>
          </a:p>
          <a:p>
            <a:pPr algn="just">
              <a:defRPr/>
            </a:pPr>
            <a:r>
              <a:rPr lang="es-PE" dirty="0" smtClean="0"/>
              <a:t>Esta información se utiliza para realizar fiscalización sectorial.</a:t>
            </a:r>
            <a:endParaRPr lang="es-PE" dirty="0"/>
          </a:p>
        </p:txBody>
      </p:sp>
      <p:pic>
        <p:nvPicPr>
          <p:cNvPr id="26627" name="Picture 2" descr="http://t3.gstatic.com/images?q=tbn:ANd9GcRSXSXB1Qh3nGpFb4uyuWa6PZ375Ze4i1FTHWWklIKsiIcxiy1W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143125"/>
            <a:ext cx="2928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4.bp.blogspot.com/-oHzH3TjUBzQ/UWUI8vV3prI/AAAAAAAAABE/6KIVX1pkMOE/s1600/f72b032df9535ef173eefcefbaeb36a9_int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071938"/>
            <a:ext cx="30003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r>
              <a:rPr lang="es-PE" smtClean="0"/>
              <a:t>Información sobre obligaciones fiscales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5" y="1571625"/>
            <a:ext cx="5929313" cy="5143500"/>
          </a:xfrm>
        </p:spPr>
        <p:txBody>
          <a:bodyPr>
            <a:noAutofit/>
          </a:bodyPr>
          <a:lstStyle/>
          <a:p>
            <a:pPr marL="0" indent="0" algn="just">
              <a:buFontTx/>
              <a:buNone/>
              <a:defRPr/>
            </a:pPr>
            <a:r>
              <a:rPr lang="es-PE" sz="1500" dirty="0" smtClean="0"/>
              <a:t>Las principales obligaciones tributarias señaladas por el Código Tributario son las siguientes: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350" dirty="0" smtClean="0"/>
              <a:t>Inscribirse en el RUC y actualizar su información cuando la Administración Tributaria lo requiera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350" dirty="0" smtClean="0"/>
              <a:t>Acreditar su inscripción cuando la Administración Tributaria lo requiera.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350" dirty="0" smtClean="0"/>
              <a:t>Emitir u otorgar comprobantes de pago.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350" dirty="0" smtClean="0"/>
              <a:t>Llevar libros de contabilidad físicos o virtuales.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350" dirty="0" smtClean="0"/>
              <a:t>Presentar y pagar sus tributos.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350" dirty="0" smtClean="0"/>
              <a:t>Permitir el control de la Administración Tributaria, tanto de sus libros como de cualquier información relevante.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350" dirty="0" smtClean="0"/>
              <a:t>Proporcionar a la Administración tributaria información propia o de terceros cuando ésta lo requiera.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ES_tradnl" sz="1350" dirty="0" smtClean="0"/>
              <a:t>Almacenar, archivar y conservar los libros y registros, llevados de manera manual, mecanizada o electrónica.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ES_tradnl" sz="1350" dirty="0" smtClean="0"/>
              <a:t>Concurrir a las oficinas de la Administración Tributaria cuando su presencia sea requerida </a:t>
            </a:r>
          </a:p>
          <a:p>
            <a:pPr algn="just">
              <a:buFont typeface="+mj-lt"/>
              <a:buAutoNum type="arabicPeriod"/>
              <a:defRPr/>
            </a:pPr>
            <a:r>
              <a:rPr lang="es-PE" sz="1350" dirty="0" smtClean="0"/>
              <a:t>Guardar absoluta reserva de la información a la que hayan tenido acceso, relacionada a terceros independientes como consecuencia de la aplicación de las normas de precios de transferencia.</a:t>
            </a:r>
          </a:p>
          <a:p>
            <a:pPr algn="just">
              <a:buFont typeface="+mj-lt"/>
              <a:buAutoNum type="arabicPeriod"/>
              <a:defRPr/>
            </a:pPr>
            <a:r>
              <a:rPr lang="es-ES_tradnl" sz="1350" dirty="0" smtClean="0"/>
              <a:t>Permitir la instalación de los sistemas informáticos, equipos u otros medios utilizados para el control tributario proporcionados por SUNAT.</a:t>
            </a:r>
          </a:p>
        </p:txBody>
      </p:sp>
      <p:pic>
        <p:nvPicPr>
          <p:cNvPr id="27651" name="Picture 2" descr="http://2.bp.blogspot.com/-KFIAVQ3aBtw/T_UXxcBzdxI/AAAAAAAAAEM/bMh6Kv-utxI/s1600/remuneraciones+de+zonas+extremas++EL+RINCON+TRIBUTAR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714750"/>
            <a:ext cx="26908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actualicese.com/_ig/img/fotos/impuestos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643063"/>
            <a:ext cx="283368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E" dirty="0" smtClean="0"/>
              <a:t>Gracias</a:t>
            </a:r>
            <a:endParaRPr lang="es-PE" dirty="0"/>
          </a:p>
        </p:txBody>
      </p:sp>
      <p:sp>
        <p:nvSpPr>
          <p:cNvPr id="28674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Preliminares</a:t>
            </a: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685800" y="2643188"/>
            <a:ext cx="7772400" cy="3605212"/>
          </a:xfrm>
        </p:spPr>
        <p:txBody>
          <a:bodyPr/>
          <a:lstStyle/>
          <a:p>
            <a:pPr lvl="1"/>
            <a:r>
              <a:rPr lang="es-PE" smtClean="0"/>
              <a:t>Registro de empresarios y profesionales</a:t>
            </a:r>
          </a:p>
          <a:p>
            <a:pPr lvl="1"/>
            <a:r>
              <a:rPr lang="es-PE" smtClean="0"/>
              <a:t>Mantenimiento del registro.</a:t>
            </a:r>
          </a:p>
          <a:p>
            <a:pPr lvl="1"/>
            <a:r>
              <a:rPr lang="es-PE" smtClean="0"/>
              <a:t>Información sobre actividades económicas</a:t>
            </a:r>
          </a:p>
          <a:p>
            <a:pPr lvl="1"/>
            <a:r>
              <a:rPr lang="es-PE" smtClean="0"/>
              <a:t>Información sobre obligaciones fiscales</a:t>
            </a:r>
          </a:p>
          <a:p>
            <a:endParaRPr lang="es-PE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Registro de Empresarios y Profesionales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500" y="2071688"/>
            <a:ext cx="4814888" cy="4643437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es-PE" dirty="0" smtClean="0"/>
              <a:t>En principio, el registro de empresarios y profesionales es el mismo del RUC; sólo se diferencian por el “tipo de contribuyente” y la afectación de tributos.</a:t>
            </a:r>
          </a:p>
          <a:p>
            <a:pPr algn="just">
              <a:defRPr/>
            </a:pPr>
            <a:r>
              <a:rPr lang="es-PE" dirty="0" smtClean="0"/>
              <a:t>El mantenimiento, o actualización del RUC, se realiza cuando el contribuyente renueva algún dato que es propio del registro: se mudó de domicilio fiscal, lo declara, cambió su número de celular, lo declara, tiene una actividad económica adicional, lo declara.</a:t>
            </a:r>
          </a:p>
          <a:p>
            <a:pPr algn="just">
              <a:defRPr/>
            </a:pPr>
            <a:endParaRPr lang="es-PE" dirty="0" smtClean="0"/>
          </a:p>
          <a:p>
            <a:pPr algn="just">
              <a:buFontTx/>
              <a:buNone/>
              <a:defRPr/>
            </a:pPr>
            <a:endParaRPr lang="es-PE" dirty="0" smtClean="0"/>
          </a:p>
          <a:p>
            <a:pPr algn="just">
              <a:defRPr/>
            </a:pPr>
            <a:endParaRPr lang="es-PE" dirty="0" smtClean="0"/>
          </a:p>
          <a:p>
            <a:pPr algn="just">
              <a:buFontTx/>
              <a:buNone/>
              <a:defRPr/>
            </a:pPr>
            <a:endParaRPr lang="es-PE" dirty="0"/>
          </a:p>
        </p:txBody>
      </p:sp>
      <p:pic>
        <p:nvPicPr>
          <p:cNvPr id="16387" name="Picture 2" descr="http://www.aforeazteca.com.mx/aforeAzteca/imagenes/img_contenido/foto_modificacion_da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643188"/>
            <a:ext cx="31432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Mantenimiento del Registro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133600"/>
            <a:ext cx="4100513" cy="4114800"/>
          </a:xfrm>
        </p:spPr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es-PE" dirty="0" smtClean="0"/>
              <a:t>El RUC es netamente un registro “auto declarativo”. Es decir, precisa de la declaración del contribuyente para su actualización.</a:t>
            </a:r>
          </a:p>
          <a:p>
            <a:pPr algn="just">
              <a:defRPr/>
            </a:pPr>
            <a:r>
              <a:rPr lang="es-PE" dirty="0" smtClean="0"/>
              <a:t>En la actualidad, se está trabajando un nuevo proyecto denominado “Proyecto de Control del Cumplimiento” con el cual se genere un registro auto actualizable con datos externos propios del contribuyente.</a:t>
            </a:r>
          </a:p>
          <a:p>
            <a:pPr>
              <a:defRPr/>
            </a:pPr>
            <a:endParaRPr lang="es-PE" dirty="0"/>
          </a:p>
        </p:txBody>
      </p:sp>
      <p:pic>
        <p:nvPicPr>
          <p:cNvPr id="17411" name="Picture 2" descr="http://enlacenacional.com/wp-content/2011/08/declaracion-ju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42887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Mantenimiento del Registro</a:t>
            </a:r>
          </a:p>
        </p:txBody>
      </p:sp>
      <p:graphicFrame>
        <p:nvGraphicFramePr>
          <p:cNvPr id="6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0" y="1774825"/>
          <a:ext cx="8892480" cy="482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Mantenimiento del Registro/Presencial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s-PE" dirty="0" smtClean="0"/>
              <a:t>Atención en más de 80 puntos de atención al contribuyente a nivel nacional (Desde oficinas de SUNAT hasta Centros de Servicios al Contribuyente o puntos de atención en Municipalidades)</a:t>
            </a:r>
          </a:p>
          <a:p>
            <a:pPr algn="just">
              <a:defRPr/>
            </a:pPr>
            <a:r>
              <a:rPr lang="es-PE" dirty="0" smtClean="0"/>
              <a:t>Se brinda servicios de orientación y trámites de RUC y otros.</a:t>
            </a:r>
          </a:p>
          <a:p>
            <a:pPr algn="just">
              <a:defRPr/>
            </a:pPr>
            <a:r>
              <a:rPr lang="es-PE" dirty="0" smtClean="0"/>
              <a:t>Los tiempos de atención se encuentran sometidos a metas de atención anuales, medidos a través de indicadores.</a:t>
            </a:r>
          </a:p>
          <a:p>
            <a:pPr algn="just">
              <a:defRPr/>
            </a:pPr>
            <a:endParaRPr lang="es-P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Mantenimiento del Registro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94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50" y="357188"/>
            <a:ext cx="8172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PE" dirty="0" smtClean="0"/>
              <a:t>Mantenimiento del Registro/Inscripción por INTERNET</a:t>
            </a:r>
            <a:endParaRPr lang="es-PE" dirty="0"/>
          </a:p>
        </p:txBody>
      </p:sp>
      <p:pic>
        <p:nvPicPr>
          <p:cNvPr id="1029" name="Picture 4" descr="mujer-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1781175"/>
            <a:ext cx="10810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principlasuna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2788" y="1970088"/>
            <a:ext cx="10255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2963" y="1960563"/>
            <a:ext cx="1620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86375" y="2071688"/>
          <a:ext cx="936625" cy="617537"/>
        </p:xfrm>
        <a:graphic>
          <a:graphicData uri="http://schemas.openxmlformats.org/presentationml/2006/ole">
            <p:oleObj spid="_x0000_s1026" name="Fotografía de Photo Editor" r:id="rId6" imgW="914286" imgH="552527" progId="">
              <p:embed/>
            </p:oleObj>
          </a:graphicData>
        </a:graphic>
      </p:graphicFrame>
      <p:pic>
        <p:nvPicPr>
          <p:cNvPr id="1032" name="Picture 8" descr="MantenimientoReport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3125" y="4811713"/>
            <a:ext cx="129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3014663" y="2689225"/>
            <a:ext cx="16224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1400" b="1">
                <a:latin typeface="Arial Narrow" pitchFamily="34" charset="0"/>
              </a:rPr>
              <a:t>Inscripción al RUC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4206875" y="2185988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1200">
                <a:latin typeface="Arial Narrow" pitchFamily="34" charset="0"/>
              </a:rPr>
              <a:t>E ingresa-rá su</a:t>
            </a: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070475" y="2673350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1400" b="1">
                <a:latin typeface="Arial Narrow" pitchFamily="34" charset="0"/>
              </a:rPr>
              <a:t>Número de DNI</a:t>
            </a:r>
          </a:p>
        </p:txBody>
      </p:sp>
      <p:sp>
        <p:nvSpPr>
          <p:cNvPr id="1036" name="Rectangle 15"/>
          <p:cNvSpPr>
            <a:spLocks noChangeArrowheads="1"/>
          </p:cNvSpPr>
          <p:nvPr/>
        </p:nvSpPr>
        <p:spPr bwMode="auto">
          <a:xfrm>
            <a:off x="7180263" y="3151188"/>
            <a:ext cx="177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1200">
                <a:latin typeface="Arial Narrow" pitchFamily="34" charset="0"/>
              </a:rPr>
              <a:t>Módulo amigable que contendrá preguntas para determinar la afectación, el tipo de contribuyente y el CIIU, e ingresado los datos le generará su</a:t>
            </a:r>
          </a:p>
        </p:txBody>
      </p:sp>
      <p:sp>
        <p:nvSpPr>
          <p:cNvPr id="1037" name="AutoShape 16"/>
          <p:cNvSpPr>
            <a:spLocks noChangeArrowheads="1"/>
          </p:cNvSpPr>
          <p:nvPr/>
        </p:nvSpPr>
        <p:spPr bwMode="auto">
          <a:xfrm flipH="1">
            <a:off x="6510338" y="3906838"/>
            <a:ext cx="649287" cy="247650"/>
          </a:xfrm>
          <a:prstGeom prst="rightArrow">
            <a:avLst>
              <a:gd name="adj1" fmla="val 50000"/>
              <a:gd name="adj2" fmla="val 655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/>
          </a:p>
        </p:txBody>
      </p:sp>
      <p:sp>
        <p:nvSpPr>
          <p:cNvPr id="1038" name="Text Box 17"/>
          <p:cNvSpPr txBox="1">
            <a:spLocks noChangeArrowheads="1"/>
          </p:cNvSpPr>
          <p:nvPr/>
        </p:nvSpPr>
        <p:spPr bwMode="auto">
          <a:xfrm>
            <a:off x="4997450" y="3529013"/>
            <a:ext cx="1776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1400" b="1">
                <a:latin typeface="Arial Narrow" pitchFamily="34" charset="0"/>
              </a:rPr>
              <a:t>Número de Trámite</a:t>
            </a:r>
          </a:p>
        </p:txBody>
      </p:sp>
      <p:pic>
        <p:nvPicPr>
          <p:cNvPr id="1039" name="Picture 18" descr="fwash-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74938" y="3257550"/>
            <a:ext cx="13858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Text Box 19"/>
          <p:cNvSpPr txBox="1">
            <a:spLocks noChangeArrowheads="1"/>
          </p:cNvSpPr>
          <p:nvPr/>
        </p:nvSpPr>
        <p:spPr bwMode="auto">
          <a:xfrm>
            <a:off x="1757363" y="4122738"/>
            <a:ext cx="334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1400" b="1">
                <a:latin typeface="Arial Narrow" pitchFamily="34" charset="0"/>
              </a:rPr>
              <a:t>Centro de Servicios al Contribuyente</a:t>
            </a:r>
          </a:p>
        </p:txBody>
      </p: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212730" y="3487728"/>
            <a:ext cx="1257300" cy="706437"/>
            <a:chOff x="2112" y="2976"/>
            <a:chExt cx="993" cy="1056"/>
          </a:xfrm>
          <a:solidFill>
            <a:schemeClr val="dk2">
              <a:tint val="40000"/>
              <a:hueOff val="0"/>
              <a:satOff val="0"/>
              <a:lumOff val="0"/>
            </a:schemeClr>
          </a:solidFill>
        </p:grpSpPr>
        <p:pic>
          <p:nvPicPr>
            <p:cNvPr id="19" name="Picture 21" descr="r7b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96" y="3168"/>
              <a:ext cx="609" cy="864"/>
            </a:xfrm>
            <a:prstGeom prst="rect">
              <a:avLst/>
            </a:prstGeom>
            <a:grpFill/>
            <a:ln>
              <a:solidFill>
                <a:schemeClr val="accent2">
                  <a:lumMod val="10000"/>
                </a:schemeClr>
              </a:solidFill>
            </a:ln>
          </p:spPr>
        </p:pic>
        <p:pic>
          <p:nvPicPr>
            <p:cNvPr id="20" name="Picture 22" descr="recibo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12" y="2976"/>
              <a:ext cx="580" cy="984"/>
            </a:xfrm>
            <a:prstGeom prst="rect">
              <a:avLst/>
            </a:prstGeom>
            <a:grpFill/>
            <a:ln>
              <a:solidFill>
                <a:schemeClr val="accent2">
                  <a:lumMod val="10000"/>
                </a:schemeClr>
              </a:solidFill>
            </a:ln>
          </p:spPr>
        </p:pic>
      </p:grpSp>
      <p:sp>
        <p:nvSpPr>
          <p:cNvPr id="1042" name="AutoShape 23"/>
          <p:cNvSpPr>
            <a:spLocks noChangeArrowheads="1"/>
          </p:cNvSpPr>
          <p:nvPr/>
        </p:nvSpPr>
        <p:spPr bwMode="auto">
          <a:xfrm rot="5400000">
            <a:off x="495301" y="4591050"/>
            <a:ext cx="508000" cy="288925"/>
          </a:xfrm>
          <a:prstGeom prst="rightArrow">
            <a:avLst>
              <a:gd name="adj1" fmla="val 50000"/>
              <a:gd name="adj2" fmla="val 439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46063" y="5086350"/>
          <a:ext cx="1150937" cy="619125"/>
        </p:xfrm>
        <a:graphic>
          <a:graphicData uri="http://schemas.openxmlformats.org/presentationml/2006/ole">
            <p:oleObj spid="_x0000_s1027" name="Fotografía de Photo Editor" r:id="rId13" imgW="1714739" imgH="914286" progId="">
              <p:embed/>
            </p:oleObj>
          </a:graphicData>
        </a:graphic>
      </p:graphicFrame>
      <p:sp>
        <p:nvSpPr>
          <p:cNvPr id="1043" name="Rectangle 29"/>
          <p:cNvSpPr>
            <a:spLocks noChangeArrowheads="1"/>
          </p:cNvSpPr>
          <p:nvPr/>
        </p:nvSpPr>
        <p:spPr bwMode="auto">
          <a:xfrm>
            <a:off x="1252538" y="4841875"/>
            <a:ext cx="2232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1200">
                <a:latin typeface="Arial Narrow" pitchFamily="34" charset="0"/>
              </a:rPr>
              <a:t>Verificarán la identidad e inclusive podrán confirmar el domicilio en ventanilla y generarán</a:t>
            </a:r>
          </a:p>
        </p:txBody>
      </p:sp>
      <p:sp>
        <p:nvSpPr>
          <p:cNvPr id="1044" name="AutoShape 30"/>
          <p:cNvSpPr>
            <a:spLocks noChangeArrowheads="1"/>
          </p:cNvSpPr>
          <p:nvPr/>
        </p:nvSpPr>
        <p:spPr bwMode="auto">
          <a:xfrm>
            <a:off x="4421188" y="2471738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/>
          </a:p>
        </p:txBody>
      </p:sp>
      <p:sp>
        <p:nvSpPr>
          <p:cNvPr id="1045" name="Text Box 31"/>
          <p:cNvSpPr txBox="1">
            <a:spLocks noChangeArrowheads="1"/>
          </p:cNvSpPr>
          <p:nvPr/>
        </p:nvSpPr>
        <p:spPr bwMode="auto">
          <a:xfrm>
            <a:off x="1252538" y="1817688"/>
            <a:ext cx="20891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1200">
                <a:latin typeface="Arial Narrow" pitchFamily="34" charset="0"/>
              </a:rPr>
              <a:t>Accede a la página del Servicio de Inscripción de Contribuyentes y ubica el link de </a:t>
            </a:r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5911850" y="6164263"/>
            <a:ext cx="2833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1400" b="1">
                <a:latin typeface="Arial Narrow" pitchFamily="34" charset="0"/>
              </a:rPr>
              <a:t>CIR con RUC activo y clave SOL</a:t>
            </a:r>
          </a:p>
        </p:txBody>
      </p:sp>
      <p:pic>
        <p:nvPicPr>
          <p:cNvPr id="1047" name="Picture 33" descr="imagen-corporativa-big0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45375" y="5059363"/>
            <a:ext cx="11128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4" descr="SUNATIKCbi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34075" y="4554538"/>
            <a:ext cx="1192213" cy="1298575"/>
          </a:xfrm>
          <a:prstGeom prst="rect">
            <a:avLst/>
          </a:prstGeom>
          <a:solidFill>
            <a:schemeClr val="dk2">
              <a:tint val="40000"/>
              <a:hueOff val="0"/>
              <a:satOff val="0"/>
              <a:lumOff val="0"/>
            </a:schemeClr>
          </a:solidFill>
          <a:ln w="12700">
            <a:solidFill>
              <a:schemeClr val="accent2">
                <a:lumMod val="10000"/>
              </a:schemeClr>
            </a:solidFill>
          </a:ln>
        </p:spPr>
      </p:pic>
      <p:sp>
        <p:nvSpPr>
          <p:cNvPr id="1049" name="AutoShape 35"/>
          <p:cNvSpPr>
            <a:spLocks noChangeArrowheads="1"/>
          </p:cNvSpPr>
          <p:nvPr/>
        </p:nvSpPr>
        <p:spPr bwMode="auto">
          <a:xfrm>
            <a:off x="6365875" y="2459038"/>
            <a:ext cx="720725" cy="295275"/>
          </a:xfrm>
          <a:prstGeom prst="rightArrow">
            <a:avLst>
              <a:gd name="adj1" fmla="val 50000"/>
              <a:gd name="adj2" fmla="val 610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/>
          </a:p>
        </p:txBody>
      </p:sp>
      <p:sp>
        <p:nvSpPr>
          <p:cNvPr id="1050" name="AutoShape 36"/>
          <p:cNvSpPr>
            <a:spLocks noChangeArrowheads="1"/>
          </p:cNvSpPr>
          <p:nvPr/>
        </p:nvSpPr>
        <p:spPr bwMode="auto">
          <a:xfrm>
            <a:off x="1541463" y="2473325"/>
            <a:ext cx="1152525" cy="323850"/>
          </a:xfrm>
          <a:prstGeom prst="rightArrow">
            <a:avLst>
              <a:gd name="adj1" fmla="val 50000"/>
              <a:gd name="adj2" fmla="val 8897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/>
          </a:p>
        </p:txBody>
      </p:sp>
      <p:pic>
        <p:nvPicPr>
          <p:cNvPr id="1051" name="Picture 37" descr="SUNATIKCbig"/>
          <p:cNvPicPr>
            <a:picLocks noChangeAspect="1" noChangeArrowheads="1"/>
          </p:cNvPicPr>
          <p:nvPr/>
        </p:nvPicPr>
        <p:blipFill>
          <a:blip r:embed="rId15"/>
          <a:srcRect b="77629"/>
          <a:stretch>
            <a:fillRect/>
          </a:stretch>
        </p:blipFill>
        <p:spPr bwMode="auto">
          <a:xfrm>
            <a:off x="5213350" y="3832225"/>
            <a:ext cx="11922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AutoShape 38"/>
          <p:cNvSpPr>
            <a:spLocks noChangeArrowheads="1"/>
          </p:cNvSpPr>
          <p:nvPr/>
        </p:nvSpPr>
        <p:spPr bwMode="auto">
          <a:xfrm flipH="1">
            <a:off x="4205288" y="3875088"/>
            <a:ext cx="936625" cy="247650"/>
          </a:xfrm>
          <a:prstGeom prst="rightArrow">
            <a:avLst>
              <a:gd name="adj1" fmla="val 50000"/>
              <a:gd name="adj2" fmla="val 9455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/>
          </a:p>
        </p:txBody>
      </p:sp>
      <p:sp>
        <p:nvSpPr>
          <p:cNvPr id="1053" name="AutoShape 39"/>
          <p:cNvSpPr>
            <a:spLocks noChangeArrowheads="1"/>
          </p:cNvSpPr>
          <p:nvPr/>
        </p:nvSpPr>
        <p:spPr bwMode="auto">
          <a:xfrm flipH="1">
            <a:off x="1541463" y="3905250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/>
          </a:p>
        </p:txBody>
      </p:sp>
      <p:sp>
        <p:nvSpPr>
          <p:cNvPr id="1054" name="Text Box 40"/>
          <p:cNvSpPr txBox="1">
            <a:spLocks noChangeArrowheads="1"/>
          </p:cNvSpPr>
          <p:nvPr/>
        </p:nvSpPr>
        <p:spPr bwMode="auto">
          <a:xfrm>
            <a:off x="7013575" y="5073650"/>
            <a:ext cx="476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2600" b="1">
                <a:latin typeface="Arial Narrow" pitchFamily="34" charset="0"/>
              </a:rPr>
              <a:t>+</a:t>
            </a:r>
          </a:p>
        </p:txBody>
      </p:sp>
      <p:sp>
        <p:nvSpPr>
          <p:cNvPr id="1055" name="AutoShape 41"/>
          <p:cNvSpPr>
            <a:spLocks noChangeArrowheads="1"/>
          </p:cNvSpPr>
          <p:nvPr/>
        </p:nvSpPr>
        <p:spPr bwMode="auto">
          <a:xfrm>
            <a:off x="1612900" y="5462588"/>
            <a:ext cx="1584325" cy="315912"/>
          </a:xfrm>
          <a:prstGeom prst="rightArrow">
            <a:avLst>
              <a:gd name="adj1" fmla="val 50000"/>
              <a:gd name="adj2" fmla="val 12537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/>
          </a:p>
        </p:txBody>
      </p:sp>
      <p:sp>
        <p:nvSpPr>
          <p:cNvPr id="1056" name="AutoShape 42"/>
          <p:cNvSpPr>
            <a:spLocks noChangeArrowheads="1"/>
          </p:cNvSpPr>
          <p:nvPr/>
        </p:nvSpPr>
        <p:spPr bwMode="auto">
          <a:xfrm>
            <a:off x="4852988" y="5391150"/>
            <a:ext cx="1081087" cy="314325"/>
          </a:xfrm>
          <a:prstGeom prst="rightArrow">
            <a:avLst>
              <a:gd name="adj1" fmla="val 50000"/>
              <a:gd name="adj2" fmla="val 8598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P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72400" cy="952500"/>
          </a:xfrm>
        </p:spPr>
        <p:txBody>
          <a:bodyPr/>
          <a:lstStyle/>
          <a:p>
            <a:r>
              <a:rPr lang="es-PE" sz="2800" smtClean="0"/>
              <a:t>Mantenimiento del Registro/Sistema Integrado de Servicios Públicos Virtuales (SISEV) – Constitución de Empresas en Línea</a:t>
            </a:r>
          </a:p>
        </p:txBody>
      </p:sp>
      <p:cxnSp>
        <p:nvCxnSpPr>
          <p:cNvPr id="56" name="55 Conector recto"/>
          <p:cNvCxnSpPr/>
          <p:nvPr/>
        </p:nvCxnSpPr>
        <p:spPr bwMode="auto">
          <a:xfrm>
            <a:off x="357188" y="1500188"/>
            <a:ext cx="8424862" cy="0"/>
          </a:xfrm>
          <a:prstGeom prst="line">
            <a:avLst/>
          </a:prstGeom>
          <a:solidFill>
            <a:srgbClr val="E9C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57" name="56 Conector recto"/>
          <p:cNvCxnSpPr/>
          <p:nvPr/>
        </p:nvCxnSpPr>
        <p:spPr bwMode="auto">
          <a:xfrm rot="5400000">
            <a:off x="-2024856" y="3844132"/>
            <a:ext cx="4725987" cy="38100"/>
          </a:xfrm>
          <a:prstGeom prst="line">
            <a:avLst/>
          </a:prstGeom>
          <a:solidFill>
            <a:srgbClr val="E9C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58" name="57 Conector recto"/>
          <p:cNvCxnSpPr/>
          <p:nvPr/>
        </p:nvCxnSpPr>
        <p:spPr bwMode="auto">
          <a:xfrm>
            <a:off x="8782050" y="1500188"/>
            <a:ext cx="19050" cy="4737100"/>
          </a:xfrm>
          <a:prstGeom prst="line">
            <a:avLst/>
          </a:prstGeom>
          <a:solidFill>
            <a:srgbClr val="E9C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59" name="58 Conector recto"/>
          <p:cNvCxnSpPr/>
          <p:nvPr/>
        </p:nvCxnSpPr>
        <p:spPr bwMode="auto">
          <a:xfrm>
            <a:off x="319088" y="6226175"/>
            <a:ext cx="8482012" cy="11113"/>
          </a:xfrm>
          <a:prstGeom prst="line">
            <a:avLst/>
          </a:prstGeom>
          <a:solidFill>
            <a:srgbClr val="E9C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60" name="59 Conector recto"/>
          <p:cNvCxnSpPr/>
          <p:nvPr/>
        </p:nvCxnSpPr>
        <p:spPr bwMode="auto">
          <a:xfrm>
            <a:off x="2373313" y="1500188"/>
            <a:ext cx="26987" cy="4737100"/>
          </a:xfrm>
          <a:prstGeom prst="line">
            <a:avLst/>
          </a:prstGeom>
          <a:solidFill>
            <a:srgbClr val="E9C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61" name="60 Conector recto"/>
          <p:cNvCxnSpPr/>
          <p:nvPr/>
        </p:nvCxnSpPr>
        <p:spPr bwMode="auto">
          <a:xfrm>
            <a:off x="4605338" y="1500188"/>
            <a:ext cx="4762" cy="4737100"/>
          </a:xfrm>
          <a:prstGeom prst="line">
            <a:avLst/>
          </a:prstGeom>
          <a:solidFill>
            <a:srgbClr val="E9C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62" name="61 Conector recto"/>
          <p:cNvCxnSpPr/>
          <p:nvPr/>
        </p:nvCxnSpPr>
        <p:spPr bwMode="auto">
          <a:xfrm flipH="1">
            <a:off x="6819900" y="1500188"/>
            <a:ext cx="17463" cy="4737100"/>
          </a:xfrm>
          <a:prstGeom prst="line">
            <a:avLst/>
          </a:prstGeom>
          <a:solidFill>
            <a:srgbClr val="E9C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63" name="62 Conector recto"/>
          <p:cNvCxnSpPr/>
          <p:nvPr/>
        </p:nvCxnSpPr>
        <p:spPr bwMode="auto">
          <a:xfrm>
            <a:off x="357188" y="1860550"/>
            <a:ext cx="8424862" cy="0"/>
          </a:xfrm>
          <a:prstGeom prst="line">
            <a:avLst/>
          </a:prstGeom>
          <a:solidFill>
            <a:srgbClr val="E9C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sp>
        <p:nvSpPr>
          <p:cNvPr id="23562" name="23 CuadroTexto"/>
          <p:cNvSpPr txBox="1">
            <a:spLocks noChangeArrowheads="1"/>
          </p:cNvSpPr>
          <p:nvPr/>
        </p:nvSpPr>
        <p:spPr bwMode="auto">
          <a:xfrm>
            <a:off x="357188" y="1571625"/>
            <a:ext cx="20875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900" b="1"/>
              <a:t>SOCIOS/INTEGRANTES/ASOCIADOS</a:t>
            </a:r>
          </a:p>
        </p:txBody>
      </p:sp>
      <p:sp>
        <p:nvSpPr>
          <p:cNvPr id="23563" name="25 CuadroTexto"/>
          <p:cNvSpPr txBox="1">
            <a:spLocks noChangeArrowheads="1"/>
          </p:cNvSpPr>
          <p:nvPr/>
        </p:nvSpPr>
        <p:spPr bwMode="auto">
          <a:xfrm>
            <a:off x="2878138" y="1500188"/>
            <a:ext cx="1149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PE" b="1"/>
              <a:t>NOTARIA</a:t>
            </a:r>
          </a:p>
        </p:txBody>
      </p:sp>
      <p:sp>
        <p:nvSpPr>
          <p:cNvPr id="23564" name="26 CuadroTexto"/>
          <p:cNvSpPr txBox="1">
            <a:spLocks noChangeArrowheads="1"/>
          </p:cNvSpPr>
          <p:nvPr/>
        </p:nvSpPr>
        <p:spPr bwMode="auto">
          <a:xfrm>
            <a:off x="5181600" y="1500188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PE" b="1"/>
              <a:t>SUNARP</a:t>
            </a:r>
          </a:p>
        </p:txBody>
      </p:sp>
      <p:sp>
        <p:nvSpPr>
          <p:cNvPr id="23565" name="27 CuadroTexto"/>
          <p:cNvSpPr txBox="1">
            <a:spLocks noChangeArrowheads="1"/>
          </p:cNvSpPr>
          <p:nvPr/>
        </p:nvSpPr>
        <p:spPr bwMode="auto">
          <a:xfrm>
            <a:off x="7342188" y="1500188"/>
            <a:ext cx="919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PE" b="1"/>
              <a:t>SUNAT</a:t>
            </a:r>
          </a:p>
        </p:txBody>
      </p:sp>
      <p:grpSp>
        <p:nvGrpSpPr>
          <p:cNvPr id="23566" name="19 Grupo"/>
          <p:cNvGrpSpPr>
            <a:grpSpLocks/>
          </p:cNvGrpSpPr>
          <p:nvPr/>
        </p:nvGrpSpPr>
        <p:grpSpPr bwMode="auto">
          <a:xfrm>
            <a:off x="2552700" y="2351088"/>
            <a:ext cx="1371600" cy="1752600"/>
            <a:chOff x="3505200" y="1503048"/>
            <a:chExt cx="1600200" cy="1260261"/>
          </a:xfrm>
        </p:grpSpPr>
        <p:pic>
          <p:nvPicPr>
            <p:cNvPr id="23605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5200" y="1503048"/>
              <a:ext cx="1600200" cy="1260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69 CuadroTexto"/>
            <p:cNvSpPr txBox="1"/>
            <p:nvPr/>
          </p:nvSpPr>
          <p:spPr>
            <a:xfrm>
              <a:off x="3968221" y="1823821"/>
              <a:ext cx="1007533" cy="264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s-PE" b="1" kern="500" spc="7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dwardian Script ITC" pitchFamily="66" charset="0"/>
                  <a:cs typeface="+mn-cs"/>
                </a:rPr>
                <a:t>Notaría</a:t>
              </a:r>
            </a:p>
          </p:txBody>
        </p:sp>
      </p:grpSp>
      <p:grpSp>
        <p:nvGrpSpPr>
          <p:cNvPr id="23567" name="33 Grupo"/>
          <p:cNvGrpSpPr>
            <a:grpSpLocks/>
          </p:cNvGrpSpPr>
          <p:nvPr/>
        </p:nvGrpSpPr>
        <p:grpSpPr bwMode="auto">
          <a:xfrm>
            <a:off x="5143500" y="2579688"/>
            <a:ext cx="990600" cy="2449512"/>
            <a:chOff x="5715000" y="3048000"/>
            <a:chExt cx="1600200" cy="2209800"/>
          </a:xfrm>
        </p:grpSpPr>
        <p:pic>
          <p:nvPicPr>
            <p:cNvPr id="23603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3048000"/>
              <a:ext cx="16002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72 Imagen" descr="sunarp.jp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720000">
              <a:off x="5738287" y="4313459"/>
              <a:ext cx="864363" cy="434791"/>
            </a:xfrm>
            <a:prstGeom prst="rect">
              <a:avLst/>
            </a:prstGeom>
            <a:scene3d>
              <a:camera prst="perspectiveRight" fov="0">
                <a:rot lat="21299997" lon="20099994" rev="0"/>
              </a:camera>
              <a:lightRig rig="threePt" dir="t"/>
            </a:scene3d>
            <a:sp3d z="82550">
              <a:bevelT w="0"/>
            </a:sp3d>
          </p:spPr>
        </p:pic>
      </p:grpSp>
      <p:grpSp>
        <p:nvGrpSpPr>
          <p:cNvPr id="23568" name="27 Grupo"/>
          <p:cNvGrpSpPr>
            <a:grpSpLocks/>
          </p:cNvGrpSpPr>
          <p:nvPr/>
        </p:nvGrpSpPr>
        <p:grpSpPr bwMode="auto">
          <a:xfrm>
            <a:off x="7413625" y="3660775"/>
            <a:ext cx="1066800" cy="2209800"/>
            <a:chOff x="7086600" y="3862421"/>
            <a:chExt cx="1575311" cy="1796135"/>
          </a:xfrm>
        </p:grpSpPr>
        <p:pic>
          <p:nvPicPr>
            <p:cNvPr id="23601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86600" y="3982156"/>
              <a:ext cx="1575311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2" name="24 Imagen" descr="SUNAT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403236">
              <a:off x="7559135" y="3862421"/>
              <a:ext cx="914400" cy="315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" name="23 Imagen" descr="nubes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0300" y="1970088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1463" y="229235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71" name="78 Grupo"/>
          <p:cNvGrpSpPr>
            <a:grpSpLocks/>
          </p:cNvGrpSpPr>
          <p:nvPr/>
        </p:nvGrpSpPr>
        <p:grpSpPr bwMode="auto">
          <a:xfrm>
            <a:off x="2805113" y="4237038"/>
            <a:ext cx="1223962" cy="719137"/>
            <a:chOff x="2843808" y="4725144"/>
            <a:chExt cx="1224136" cy="720080"/>
          </a:xfrm>
        </p:grpSpPr>
        <p:pic>
          <p:nvPicPr>
            <p:cNvPr id="23599" name="Picture 2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47864" y="4866221"/>
              <a:ext cx="720080" cy="4399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600" name="Picture 2" descr="C:\Documents and Settings\rbahamonde\Mis documentos\Mis imágenes\SUNARP\Paso2Constancia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43808" y="4725144"/>
              <a:ext cx="702542" cy="7200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23572" name="23 Imagen" descr="nubes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0" y="1970088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82 Flecha derecha"/>
          <p:cNvSpPr/>
          <p:nvPr/>
        </p:nvSpPr>
        <p:spPr bwMode="auto">
          <a:xfrm>
            <a:off x="1725613" y="2655888"/>
            <a:ext cx="90328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s-PE">
              <a:cs typeface="+mn-cs"/>
            </a:endParaRPr>
          </a:p>
        </p:txBody>
      </p:sp>
      <p:sp>
        <p:nvSpPr>
          <p:cNvPr id="23574" name="112 CuadroTexto"/>
          <p:cNvSpPr txBox="1">
            <a:spLocks noChangeArrowheads="1"/>
          </p:cNvSpPr>
          <p:nvPr/>
        </p:nvSpPr>
        <p:spPr bwMode="auto">
          <a:xfrm>
            <a:off x="1149350" y="3228975"/>
            <a:ext cx="1008063" cy="3683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900">
                <a:solidFill>
                  <a:srgbClr val="CC3300"/>
                </a:solidFill>
              </a:rPr>
              <a:t>Van a Notaría a realizar trámite</a:t>
            </a:r>
          </a:p>
        </p:txBody>
      </p:sp>
      <p:sp>
        <p:nvSpPr>
          <p:cNvPr id="23575" name="Text Box 46"/>
          <p:cNvSpPr txBox="1">
            <a:spLocks noChangeArrowheads="1"/>
          </p:cNvSpPr>
          <p:nvPr/>
        </p:nvSpPr>
        <p:spPr bwMode="auto">
          <a:xfrm>
            <a:off x="3525838" y="2005013"/>
            <a:ext cx="1069975" cy="64611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900">
                <a:solidFill>
                  <a:srgbClr val="CC3300"/>
                </a:solidFill>
              </a:rPr>
              <a:t>Notaría remite </a:t>
            </a:r>
            <a:r>
              <a:rPr lang="es-PE" sz="900" b="1">
                <a:solidFill>
                  <a:srgbClr val="CC3300"/>
                </a:solidFill>
              </a:rPr>
              <a:t>virtualmente </a:t>
            </a:r>
            <a:r>
              <a:rPr lang="es-PE" sz="900">
                <a:solidFill>
                  <a:srgbClr val="CC3300"/>
                </a:solidFill>
              </a:rPr>
              <a:t>información a Registros Públicos</a:t>
            </a:r>
          </a:p>
        </p:txBody>
      </p:sp>
      <p:sp>
        <p:nvSpPr>
          <p:cNvPr id="86" name="85 Flecha derecha"/>
          <p:cNvSpPr/>
          <p:nvPr/>
        </p:nvSpPr>
        <p:spPr bwMode="auto">
          <a:xfrm>
            <a:off x="4152900" y="2808288"/>
            <a:ext cx="914400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s-PE">
              <a:cs typeface="+mn-cs"/>
            </a:endParaRPr>
          </a:p>
        </p:txBody>
      </p:sp>
      <p:sp>
        <p:nvSpPr>
          <p:cNvPr id="87" name="86 Flecha doblada hacia arriba"/>
          <p:cNvSpPr/>
          <p:nvPr/>
        </p:nvSpPr>
        <p:spPr bwMode="auto">
          <a:xfrm rot="10800000" flipH="1" flipV="1">
            <a:off x="6057900" y="2808288"/>
            <a:ext cx="533400" cy="609600"/>
          </a:xfrm>
          <a:prstGeom prst="bentUpArrow">
            <a:avLst>
              <a:gd name="adj1" fmla="val 25000"/>
              <a:gd name="adj2" fmla="val 30208"/>
              <a:gd name="adj3" fmla="val 50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s-PE">
              <a:cs typeface="+mn-cs"/>
            </a:endParaRPr>
          </a:p>
        </p:txBody>
      </p:sp>
      <p:sp>
        <p:nvSpPr>
          <p:cNvPr id="88" name="87 Flecha doblada hacia arriba"/>
          <p:cNvSpPr/>
          <p:nvPr/>
        </p:nvSpPr>
        <p:spPr bwMode="auto">
          <a:xfrm flipV="1">
            <a:off x="7702550" y="2147888"/>
            <a:ext cx="619125" cy="762000"/>
          </a:xfrm>
          <a:prstGeom prst="bentUpArrow">
            <a:avLst>
              <a:gd name="adj1" fmla="val 25000"/>
              <a:gd name="adj2" fmla="val 30208"/>
              <a:gd name="adj3" fmla="val 25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s-PE">
              <a:cs typeface="+mn-cs"/>
            </a:endParaRPr>
          </a:p>
        </p:txBody>
      </p:sp>
      <p:sp>
        <p:nvSpPr>
          <p:cNvPr id="89" name="88 Flecha derecha"/>
          <p:cNvSpPr/>
          <p:nvPr/>
        </p:nvSpPr>
        <p:spPr bwMode="auto">
          <a:xfrm flipH="1">
            <a:off x="6405563" y="4595813"/>
            <a:ext cx="762000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s-PE">
              <a:cs typeface="+mn-cs"/>
            </a:endParaRPr>
          </a:p>
        </p:txBody>
      </p:sp>
      <p:sp>
        <p:nvSpPr>
          <p:cNvPr id="23580" name="Text Box 56"/>
          <p:cNvSpPr txBox="1">
            <a:spLocks noChangeArrowheads="1"/>
          </p:cNvSpPr>
          <p:nvPr/>
        </p:nvSpPr>
        <p:spPr bwMode="auto">
          <a:xfrm>
            <a:off x="5181600" y="1860550"/>
            <a:ext cx="857250" cy="64611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900">
                <a:solidFill>
                  <a:srgbClr val="CC3300"/>
                </a:solidFill>
              </a:rPr>
              <a:t>RRPP remite virtualmente información a SUNAT</a:t>
            </a:r>
          </a:p>
        </p:txBody>
      </p:sp>
      <p:sp>
        <p:nvSpPr>
          <p:cNvPr id="91" name="134 Rectángulo"/>
          <p:cNvSpPr>
            <a:spLocks noChangeArrowheads="1"/>
          </p:cNvSpPr>
          <p:nvPr/>
        </p:nvSpPr>
        <p:spPr bwMode="auto">
          <a:xfrm>
            <a:off x="6134100" y="2503488"/>
            <a:ext cx="1443038" cy="3698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PE" sz="900" b="1">
                <a:solidFill>
                  <a:srgbClr val="C00000"/>
                </a:solidFill>
              </a:rPr>
              <a:t>Servicio Web de Inscripción al RUC</a:t>
            </a:r>
            <a:endParaRPr lang="es-ES" sz="900" b="1">
              <a:solidFill>
                <a:srgbClr val="C00000"/>
              </a:solidFill>
            </a:endParaRPr>
          </a:p>
        </p:txBody>
      </p:sp>
      <p:sp>
        <p:nvSpPr>
          <p:cNvPr id="23582" name="Text Box 67"/>
          <p:cNvSpPr txBox="1">
            <a:spLocks noChangeArrowheads="1"/>
          </p:cNvSpPr>
          <p:nvPr/>
        </p:nvSpPr>
        <p:spPr bwMode="auto">
          <a:xfrm>
            <a:off x="7413625" y="3155950"/>
            <a:ext cx="1227138" cy="5080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900">
                <a:solidFill>
                  <a:srgbClr val="CC3300"/>
                </a:solidFill>
              </a:rPr>
              <a:t>SUNAT remite RUC a </a:t>
            </a:r>
            <a:r>
              <a:rPr lang="es-PE" sz="900">
                <a:solidFill>
                  <a:srgbClr val="C00000"/>
                </a:solidFill>
              </a:rPr>
              <a:t>incorporar</a:t>
            </a:r>
            <a:r>
              <a:rPr lang="es-PE" sz="900">
                <a:solidFill>
                  <a:srgbClr val="CC3300"/>
                </a:solidFill>
              </a:rPr>
              <a:t> al Asiento de Inscripción</a:t>
            </a:r>
          </a:p>
        </p:txBody>
      </p:sp>
      <p:sp>
        <p:nvSpPr>
          <p:cNvPr id="23583" name="Text Box 72"/>
          <p:cNvSpPr txBox="1">
            <a:spLocks noChangeArrowheads="1"/>
          </p:cNvSpPr>
          <p:nvPr/>
        </p:nvSpPr>
        <p:spPr bwMode="auto">
          <a:xfrm>
            <a:off x="5037138" y="5245100"/>
            <a:ext cx="1524000" cy="6619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900">
                <a:solidFill>
                  <a:srgbClr val="CC3300"/>
                </a:solidFill>
              </a:rPr>
              <a:t>Número RUC se inserta en Anotación de Inscripción y RRPP remite este documento a la Notaría</a:t>
            </a:r>
            <a:r>
              <a:rPr lang="es-PE" sz="1000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94" name="Text Box 92"/>
          <p:cNvSpPr txBox="1">
            <a:spLocks noChangeArrowheads="1"/>
          </p:cNvSpPr>
          <p:nvPr/>
        </p:nvSpPr>
        <p:spPr bwMode="auto">
          <a:xfrm>
            <a:off x="3021013" y="5172075"/>
            <a:ext cx="1223962" cy="64611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900">
                <a:solidFill>
                  <a:srgbClr val="CC3300"/>
                </a:solidFill>
              </a:rPr>
              <a:t>Notario entrega Anotación de Inscripción y Asigna Clave SOL</a:t>
            </a:r>
          </a:p>
        </p:txBody>
      </p:sp>
      <p:pic>
        <p:nvPicPr>
          <p:cNvPr id="95" name="Picture 5" descr="D:\Users\cfernand\Pictures\Galería multimedia de Microsoft\j043394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4525" y="3660775"/>
            <a:ext cx="9906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93813" y="4668838"/>
            <a:ext cx="1082675" cy="71913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7" name="96 Flecha derecha"/>
          <p:cNvSpPr/>
          <p:nvPr/>
        </p:nvSpPr>
        <p:spPr bwMode="auto">
          <a:xfrm rot="5400000">
            <a:off x="425450" y="4745038"/>
            <a:ext cx="533400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s-PE">
              <a:cs typeface="+mn-cs"/>
            </a:endParaRPr>
          </a:p>
        </p:txBody>
      </p:sp>
      <p:sp>
        <p:nvSpPr>
          <p:cNvPr id="98" name="97 Flecha derecha"/>
          <p:cNvSpPr/>
          <p:nvPr/>
        </p:nvSpPr>
        <p:spPr bwMode="auto">
          <a:xfrm rot="10800000">
            <a:off x="4102100" y="4452938"/>
            <a:ext cx="914400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s-PE">
              <a:cs typeface="+mn-cs"/>
            </a:endParaRPr>
          </a:p>
        </p:txBody>
      </p:sp>
      <p:sp>
        <p:nvSpPr>
          <p:cNvPr id="23589" name="189 Rectángulo"/>
          <p:cNvSpPr>
            <a:spLocks noChangeArrowheads="1"/>
          </p:cNvSpPr>
          <p:nvPr/>
        </p:nvSpPr>
        <p:spPr bwMode="auto">
          <a:xfrm>
            <a:off x="933450" y="5461000"/>
            <a:ext cx="954088" cy="64611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PE" sz="900">
                <a:solidFill>
                  <a:srgbClr val="CC3300"/>
                </a:solidFill>
              </a:rPr>
              <a:t>Representante activa el RUC por SUNAT VIRTUAL</a:t>
            </a:r>
          </a:p>
        </p:txBody>
      </p:sp>
      <p:sp>
        <p:nvSpPr>
          <p:cNvPr id="100" name="99 Flecha derecha"/>
          <p:cNvSpPr/>
          <p:nvPr/>
        </p:nvSpPr>
        <p:spPr bwMode="auto">
          <a:xfrm rot="10800000">
            <a:off x="1797050" y="4164013"/>
            <a:ext cx="901700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s-PE">
              <a:cs typeface="+mn-cs"/>
            </a:endParaRPr>
          </a:p>
        </p:txBody>
      </p:sp>
      <p:sp>
        <p:nvSpPr>
          <p:cNvPr id="101" name="100 Rectángulo"/>
          <p:cNvSpPr/>
          <p:nvPr/>
        </p:nvSpPr>
        <p:spPr>
          <a:xfrm>
            <a:off x="876022" y="3036750"/>
            <a:ext cx="30479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1</a:t>
            </a:r>
          </a:p>
        </p:txBody>
      </p:sp>
      <p:sp>
        <p:nvSpPr>
          <p:cNvPr id="102" name="101 Rectángulo"/>
          <p:cNvSpPr/>
          <p:nvPr/>
        </p:nvSpPr>
        <p:spPr>
          <a:xfrm>
            <a:off x="3237478" y="1932222"/>
            <a:ext cx="30479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2</a:t>
            </a:r>
          </a:p>
        </p:txBody>
      </p:sp>
      <p:sp>
        <p:nvSpPr>
          <p:cNvPr id="103" name="102 Rectángulo"/>
          <p:cNvSpPr/>
          <p:nvPr/>
        </p:nvSpPr>
        <p:spPr>
          <a:xfrm>
            <a:off x="4893662" y="1860214"/>
            <a:ext cx="30479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3</a:t>
            </a:r>
          </a:p>
        </p:txBody>
      </p:sp>
      <p:sp>
        <p:nvSpPr>
          <p:cNvPr id="104" name="103 Rectángulo"/>
          <p:cNvSpPr/>
          <p:nvPr/>
        </p:nvSpPr>
        <p:spPr>
          <a:xfrm>
            <a:off x="7125910" y="3084350"/>
            <a:ext cx="30479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4</a:t>
            </a:r>
          </a:p>
        </p:txBody>
      </p:sp>
      <p:sp>
        <p:nvSpPr>
          <p:cNvPr id="105" name="104 Rectángulo"/>
          <p:cNvSpPr/>
          <p:nvPr/>
        </p:nvSpPr>
        <p:spPr>
          <a:xfrm>
            <a:off x="4749646" y="5100574"/>
            <a:ext cx="30479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5</a:t>
            </a:r>
          </a:p>
        </p:txBody>
      </p:sp>
      <p:sp>
        <p:nvSpPr>
          <p:cNvPr id="106" name="105 Rectángulo"/>
          <p:cNvSpPr/>
          <p:nvPr/>
        </p:nvSpPr>
        <p:spPr>
          <a:xfrm>
            <a:off x="2805430" y="5028566"/>
            <a:ext cx="30479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6</a:t>
            </a:r>
          </a:p>
        </p:txBody>
      </p:sp>
      <p:sp>
        <p:nvSpPr>
          <p:cNvPr id="107" name="106 Rectángulo"/>
          <p:cNvSpPr/>
          <p:nvPr/>
        </p:nvSpPr>
        <p:spPr>
          <a:xfrm>
            <a:off x="645190" y="5388606"/>
            <a:ext cx="30479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7</a:t>
            </a:r>
          </a:p>
        </p:txBody>
      </p:sp>
      <p:pic>
        <p:nvPicPr>
          <p:cNvPr id="23598" name="Picture 2" descr="D:\Users\cfernand\Pictures\Galería multimedia de Microsoft\j0434888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4525" y="2005013"/>
            <a:ext cx="100012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4" grpId="0" animBg="1"/>
    </p:bldLst>
  </p:timing>
</p:sld>
</file>

<file path=ppt/theme/theme1.xml><?xml version="1.0" encoding="utf-8"?>
<a:theme xmlns:a="http://schemas.openxmlformats.org/drawingml/2006/main" name="Registro de Contribuyentes">
  <a:themeElements>
    <a:clrScheme name="Tema de Office 1">
      <a:dk1>
        <a:srgbClr val="545472"/>
      </a:dk1>
      <a:lt1>
        <a:srgbClr val="FFFFFF"/>
      </a:lt1>
      <a:dk2>
        <a:srgbClr val="892D5B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CCCCFF"/>
      </a:hlink>
      <a:folHlink>
        <a:srgbClr val="D9D9E5"/>
      </a:folHlink>
    </a:clrScheme>
    <a:fontScheme name="Tema de Offic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ma de Office 1">
        <a:dk1>
          <a:srgbClr val="545472"/>
        </a:dk1>
        <a:lt1>
          <a:srgbClr val="FFFFFF"/>
        </a:lt1>
        <a:dk2>
          <a:srgbClr val="892D5B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CCCCFF"/>
        </a:hlink>
        <a:folHlink>
          <a:srgbClr val="D9D9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B7B7FF"/>
        </a:hlink>
        <a:folHlink>
          <a:srgbClr val="BCD8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9DC6D5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CCDFE7"/>
        </a:accent5>
        <a:accent6>
          <a:srgbClr val="CD96B1"/>
        </a:accent6>
        <a:hlink>
          <a:srgbClr val="B7B7FF"/>
        </a:hlink>
        <a:folHlink>
          <a:srgbClr val="F2D6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D5BAFC"/>
        </a:hlink>
        <a:folHlink>
          <a:srgbClr val="D7D9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FBE9BB"/>
        </a:hlink>
        <a:folHlink>
          <a:srgbClr val="CFE2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D1EC9C"/>
        </a:hlink>
        <a:folHlink>
          <a:srgbClr val="EFE5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Registro de Contribuyentes</Template>
  <TotalTime>158</TotalTime>
  <Words>606</Words>
  <Application>Microsoft Office PowerPoint</Application>
  <PresentationFormat>Presentación en pantalla (4:3)</PresentationFormat>
  <Paragraphs>69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Tahoma</vt:lpstr>
      <vt:lpstr>Arial</vt:lpstr>
      <vt:lpstr>Calibri</vt:lpstr>
      <vt:lpstr>Arial Narrow</vt:lpstr>
      <vt:lpstr>Edwardian Script ITC</vt:lpstr>
      <vt:lpstr>Registro de Contribuyentes</vt:lpstr>
      <vt:lpstr>Registro de Contribuyentes</vt:lpstr>
      <vt:lpstr>Fotografía de Photo Editor</vt:lpstr>
      <vt:lpstr>Registro de Contribuyentes: Registro de empresarios y profesionales</vt:lpstr>
      <vt:lpstr>Preliminares</vt:lpstr>
      <vt:lpstr>Registro de Empresarios y Profesionales</vt:lpstr>
      <vt:lpstr>Mantenimiento del Registro</vt:lpstr>
      <vt:lpstr>Mantenimiento del Registro</vt:lpstr>
      <vt:lpstr>Mantenimiento del Registro/Presencial</vt:lpstr>
      <vt:lpstr>Mantenimiento del Registro</vt:lpstr>
      <vt:lpstr>Mantenimiento del Registro/Inscripción por INTERNET</vt:lpstr>
      <vt:lpstr>Mantenimiento del Registro/Sistema Integrado de Servicios Públicos Virtuales (SISEV) – Constitución de Empresas en Línea</vt:lpstr>
      <vt:lpstr>Mantenimiento del Registro/Servicio Virtual</vt:lpstr>
      <vt:lpstr>Mantenimiento del Registro/Facilitación: Poder Virtual</vt:lpstr>
      <vt:lpstr>Información sobre actividades económicas</vt:lpstr>
      <vt:lpstr>Información sobre obligaciones fiscales</vt:lpstr>
      <vt:lpstr>GRACIAS</vt:lpstr>
    </vt:vector>
  </TitlesOfParts>
  <Company>SUNAT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 de Contribuyentes: Registro de empresarios y profesionales</dc:title>
  <dc:creator>CFP</dc:creator>
  <cp:lastModifiedBy> </cp:lastModifiedBy>
  <cp:revision>16</cp:revision>
  <dcterms:created xsi:type="dcterms:W3CDTF">2013-08-23T01:18:46Z</dcterms:created>
  <dcterms:modified xsi:type="dcterms:W3CDTF">2013-10-28T13:07:51Z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TC010690793082</vt:lpwstr>
  </property>
</Properties>
</file>